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608" r:id="rId2"/>
    <p:sldId id="611" r:id="rId3"/>
    <p:sldId id="262" r:id="rId4"/>
    <p:sldId id="431" r:id="rId5"/>
    <p:sldId id="612" r:id="rId6"/>
    <p:sldId id="267" r:id="rId7"/>
    <p:sldId id="613" r:id="rId8"/>
    <p:sldId id="614" r:id="rId9"/>
    <p:sldId id="615" r:id="rId10"/>
    <p:sldId id="271" r:id="rId11"/>
    <p:sldId id="616" r:id="rId12"/>
    <p:sldId id="617" r:id="rId13"/>
    <p:sldId id="410" r:id="rId14"/>
    <p:sldId id="591" r:id="rId15"/>
    <p:sldId id="589" r:id="rId16"/>
    <p:sldId id="275" r:id="rId17"/>
    <p:sldId id="412" r:id="rId18"/>
    <p:sldId id="619" r:id="rId19"/>
    <p:sldId id="592" r:id="rId20"/>
    <p:sldId id="593"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to Presentation Prep" id="{537D5905-DBBE-460A-8187-21130B64FFC0}">
          <p14:sldIdLst>
            <p14:sldId id="608"/>
            <p14:sldId id="611"/>
            <p14:sldId id="262"/>
            <p14:sldId id="431"/>
            <p14:sldId id="612"/>
            <p14:sldId id="267"/>
            <p14:sldId id="613"/>
            <p14:sldId id="614"/>
            <p14:sldId id="615"/>
          </p14:sldIdLst>
        </p14:section>
        <p14:section name="PowerPoint Basics - Part 1" id="{BD821B19-4D98-4CEA-9FAC-24F47AEC200A}">
          <p14:sldIdLst>
            <p14:sldId id="271"/>
            <p14:sldId id="616"/>
            <p14:sldId id="617"/>
            <p14:sldId id="410"/>
            <p14:sldId id="591"/>
            <p14:sldId id="589"/>
            <p14:sldId id="275"/>
            <p14:sldId id="412"/>
            <p14:sldId id="619"/>
            <p14:sldId id="592"/>
            <p14:sldId id="593"/>
            <p14:sldId id="2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9" autoAdjust="0"/>
    <p:restoredTop sz="94660"/>
  </p:normalViewPr>
  <p:slideViewPr>
    <p:cSldViewPr snapToGrid="0">
      <p:cViewPr varScale="1">
        <p:scale>
          <a:sx n="68" d="100"/>
          <a:sy n="68" d="100"/>
        </p:scale>
        <p:origin x="6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77138-2C9D-4D9E-A356-3EE3E1328AE6}" type="datetimeFigureOut">
              <a:rPr lang="en-US" smtClean="0"/>
              <a:t>3/22/2023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6ED2C-3BFA-4AAB-9227-78D0F1A432BB}" type="slidenum">
              <a:rPr lang="en-US" smtClean="0"/>
              <a:t>‹#›</a:t>
            </a:fld>
            <a:endParaRPr lang="en-US"/>
          </a:p>
        </p:txBody>
      </p:sp>
    </p:spTree>
    <p:extLst>
      <p:ext uri="{BB962C8B-B14F-4D97-AF65-F5344CB8AC3E}">
        <p14:creationId xmlns:p14="http://schemas.microsoft.com/office/powerpoint/2010/main" val="2948917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171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844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get to this view:</a:t>
            </a:r>
          </a:p>
          <a:p>
            <a:pPr marL="171450" indent="-171450">
              <a:buFont typeface="Arial" panose="020B0604020202020204" pitchFamily="34" charset="0"/>
              <a:buChar char="•"/>
            </a:pPr>
            <a:r>
              <a:rPr lang="en-US" baseline="0" dirty="0"/>
              <a:t>Click File tab</a:t>
            </a:r>
          </a:p>
          <a:p>
            <a:pPr marL="171450" indent="-171450">
              <a:buFont typeface="Arial" panose="020B0604020202020204" pitchFamily="34" charset="0"/>
              <a:buChar char="•"/>
            </a:pPr>
            <a:r>
              <a:rPr lang="en-US" baseline="0" dirty="0"/>
              <a:t>Select New</a:t>
            </a: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4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3763" y="157163"/>
            <a:ext cx="2530475" cy="1423987"/>
          </a:xfrm>
        </p:spPr>
      </p:sp>
      <p:sp>
        <p:nvSpPr>
          <p:cNvPr id="3" name="Notes Placeholder 2"/>
          <p:cNvSpPr>
            <a:spLocks noGrp="1"/>
          </p:cNvSpPr>
          <p:nvPr>
            <p:ph type="body" idx="1"/>
          </p:nvPr>
        </p:nvSpPr>
        <p:spPr>
          <a:xfrm>
            <a:off x="256592" y="1629052"/>
            <a:ext cx="6344816" cy="3600450"/>
          </a:xfrm>
        </p:spPr>
        <p:txBody>
          <a:bodyPr/>
          <a:lstStyle/>
          <a:p>
            <a:r>
              <a:rPr lang="en-US" sz="800" baseline="0" dirty="0"/>
              <a:t>Normal view is the default view for PowerPoint and used primarily to create slide content but also to manage slides in the thumbnails pane and place notes in the Notes pane.</a:t>
            </a:r>
          </a:p>
          <a:p>
            <a:endParaRPr lang="en-US" sz="800" baseline="0" dirty="0"/>
          </a:p>
          <a:p>
            <a:r>
              <a:rPr lang="en-US" sz="800" baseline="0" dirty="0"/>
              <a:t>Outline View:</a:t>
            </a:r>
          </a:p>
          <a:p>
            <a:pPr marL="171450" indent="-171450">
              <a:buFont typeface="Arial" panose="020B0604020202020204" pitchFamily="34" charset="0"/>
              <a:buChar char="•"/>
            </a:pPr>
            <a:r>
              <a:rPr lang="en-US" sz="800" baseline="0" dirty="0"/>
              <a:t>Click View tab</a:t>
            </a:r>
          </a:p>
          <a:p>
            <a:pPr marL="171450" indent="-171450">
              <a:buFont typeface="Arial" panose="020B0604020202020204" pitchFamily="34" charset="0"/>
              <a:buChar char="•"/>
            </a:pPr>
            <a:r>
              <a:rPr lang="en-US" sz="800" baseline="0" dirty="0"/>
              <a:t>Select Outline View</a:t>
            </a:r>
          </a:p>
          <a:p>
            <a:pPr marL="171450" indent="-171450">
              <a:buFont typeface="Arial" panose="020B0604020202020204" pitchFamily="34" charset="0"/>
              <a:buChar char="•"/>
            </a:pPr>
            <a:r>
              <a:rPr lang="en-US" sz="800" baseline="0" dirty="0"/>
              <a:t>Thumbnails pane replaced with text outline format that shows the text in the Title placeholder and any content placeholders; this text can also be entered directly in the outline; this view is also very helpful in identifying accessibility issues (which we’ll discuss in much more detail when we cover accessibility) </a:t>
            </a:r>
          </a:p>
          <a:p>
            <a:pPr marL="0" indent="0">
              <a:buFont typeface="Arial" panose="020B0604020202020204" pitchFamily="34" charset="0"/>
              <a:buNone/>
            </a:pPr>
            <a:endParaRPr lang="en-US" sz="800" baseline="0" dirty="0"/>
          </a:p>
          <a:p>
            <a:pPr marL="0" indent="0">
              <a:buFont typeface="Arial" panose="020B0604020202020204" pitchFamily="34" charset="0"/>
              <a:buNone/>
            </a:pPr>
            <a:r>
              <a:rPr lang="en-US" sz="800" baseline="0" dirty="0"/>
              <a:t>Slide Sorter:</a:t>
            </a:r>
          </a:p>
          <a:p>
            <a:pPr marL="171450" indent="-171450">
              <a:buFont typeface="Arial" panose="020B0604020202020204" pitchFamily="34" charset="0"/>
              <a:buChar char="•"/>
            </a:pPr>
            <a:r>
              <a:rPr lang="en-US" sz="800" baseline="0" dirty="0"/>
              <a:t>Click View tab</a:t>
            </a:r>
          </a:p>
          <a:p>
            <a:pPr marL="171450" indent="-171450">
              <a:buFont typeface="Arial" panose="020B0604020202020204" pitchFamily="34" charset="0"/>
              <a:buChar char="•"/>
            </a:pPr>
            <a:r>
              <a:rPr lang="en-US" sz="800" baseline="0" dirty="0"/>
              <a:t>Select Slide Sorter</a:t>
            </a:r>
          </a:p>
          <a:p>
            <a:pPr marL="171450" indent="-171450">
              <a:buFont typeface="Arial" panose="020B0604020202020204" pitchFamily="34" charset="0"/>
              <a:buChar char="•"/>
            </a:pPr>
            <a:r>
              <a:rPr lang="en-US" sz="800" baseline="0" dirty="0"/>
              <a:t>Thumbnails displayed on the entire screen; this view is for managing the slides rather than the slide content and provides more of a table top view of your slides</a:t>
            </a:r>
          </a:p>
          <a:p>
            <a:pPr marL="0" indent="0">
              <a:buFont typeface="Arial" panose="020B0604020202020204" pitchFamily="34" charset="0"/>
              <a:buNone/>
            </a:pPr>
            <a:endParaRPr lang="en-US" sz="800" dirty="0"/>
          </a:p>
          <a:p>
            <a:pPr marL="0" indent="0">
              <a:buFont typeface="Arial" panose="020B0604020202020204" pitchFamily="34" charset="0"/>
              <a:buNone/>
            </a:pPr>
            <a:r>
              <a:rPr lang="en-US" sz="800" dirty="0"/>
              <a:t>Notes Page:</a:t>
            </a:r>
          </a:p>
          <a:p>
            <a:pPr marL="171450" indent="-171450">
              <a:buFont typeface="Arial" panose="020B0604020202020204" pitchFamily="34" charset="0"/>
              <a:buChar char="•"/>
            </a:pPr>
            <a:r>
              <a:rPr lang="en-US" sz="800" dirty="0"/>
              <a:t>Click</a:t>
            </a:r>
            <a:r>
              <a:rPr lang="en-US" sz="800" baseline="0" dirty="0"/>
              <a:t> View tab</a:t>
            </a:r>
          </a:p>
          <a:p>
            <a:pPr marL="171450" indent="-171450">
              <a:buFont typeface="Arial" panose="020B0604020202020204" pitchFamily="34" charset="0"/>
              <a:buChar char="•"/>
            </a:pPr>
            <a:r>
              <a:rPr lang="en-US" sz="800" baseline="0" dirty="0"/>
              <a:t>Select Notes Page</a:t>
            </a:r>
          </a:p>
          <a:p>
            <a:pPr marL="171450" indent="-171450">
              <a:buFont typeface="Arial" panose="020B0604020202020204" pitchFamily="34" charset="0"/>
              <a:buChar char="•"/>
            </a:pPr>
            <a:r>
              <a:rPr lang="en-US" sz="800" baseline="0" dirty="0"/>
              <a:t>Displays a small image of the slide with a place to enter text, graphics, tables, diagrams, or charts</a:t>
            </a:r>
          </a:p>
          <a:p>
            <a:pPr marL="171450" indent="-171450">
              <a:buFont typeface="Arial" panose="020B0604020202020204" pitchFamily="34" charset="0"/>
              <a:buChar char="•"/>
            </a:pPr>
            <a:r>
              <a:rPr lang="en-US" sz="800" baseline="0" dirty="0"/>
              <a:t>Note:  If you’ve added notes to your slides in the Notes Pane, be sure to check the Notes Page View because you can run off the page.  It may not make a difference, depending on your specific situation, but if you plan to print your Notes Page for handouts or notes, be aware that any text that runs off the page will result in a second page/multiple pages of notes.</a:t>
            </a:r>
          </a:p>
          <a:p>
            <a:pPr marL="0" indent="0">
              <a:buFont typeface="Arial" panose="020B0604020202020204" pitchFamily="34" charset="0"/>
              <a:buNone/>
            </a:pPr>
            <a:endParaRPr lang="en-US" sz="800" baseline="0" dirty="0"/>
          </a:p>
          <a:p>
            <a:pPr marL="0" indent="0">
              <a:buFont typeface="Arial" panose="020B0604020202020204" pitchFamily="34" charset="0"/>
              <a:buNone/>
            </a:pPr>
            <a:r>
              <a:rPr lang="en-US" sz="800" baseline="0" dirty="0"/>
              <a:t>Reading View:</a:t>
            </a:r>
          </a:p>
          <a:p>
            <a:pPr marL="171450" indent="-171450">
              <a:buFont typeface="Arial" panose="020B0604020202020204" pitchFamily="34" charset="0"/>
              <a:buChar char="•"/>
            </a:pPr>
            <a:r>
              <a:rPr lang="en-US" sz="800" baseline="0" dirty="0"/>
              <a:t>Click View tab</a:t>
            </a:r>
          </a:p>
          <a:p>
            <a:pPr marL="171450" indent="-171450">
              <a:buFont typeface="Arial" panose="020B0604020202020204" pitchFamily="34" charset="0"/>
              <a:buChar char="•"/>
            </a:pPr>
            <a:r>
              <a:rPr lang="en-US" sz="800" baseline="0" dirty="0"/>
              <a:t>Select Reading View</a:t>
            </a:r>
          </a:p>
          <a:p>
            <a:pPr marL="171450" indent="-171450">
              <a:buFont typeface="Arial" panose="020B0604020202020204" pitchFamily="34" charset="0"/>
              <a:buChar char="•"/>
            </a:pPr>
            <a:r>
              <a:rPr lang="en-US" sz="800" baseline="0" dirty="0"/>
              <a:t>Displays a preview of the presentation, where each slide fills the screen, but contains navigation buttons to move through or jump to specific slides; arrow keys will move forward and backward through the slide show, and the End key will display the last slide; clicking on the menu icon (or right-clicking on the slide) will bring up a menu to move to a specific slide; the zoom function allows the presenter to zoom in on specific portions of the slide</a:t>
            </a:r>
          </a:p>
          <a:p>
            <a:pPr marL="0" indent="0">
              <a:buFont typeface="Arial" panose="020B0604020202020204" pitchFamily="34" charset="0"/>
              <a:buNone/>
            </a:pPr>
            <a:endParaRPr lang="en-US" sz="800" baseline="0" dirty="0"/>
          </a:p>
          <a:p>
            <a:pPr marL="0" indent="0">
              <a:buFont typeface="Arial" panose="020B0604020202020204" pitchFamily="34" charset="0"/>
              <a:buNone/>
            </a:pPr>
            <a:r>
              <a:rPr lang="en-US" sz="800" baseline="0" dirty="0"/>
              <a:t>Gridlines and Guides:</a:t>
            </a:r>
          </a:p>
          <a:p>
            <a:pPr marL="171450" indent="-171450">
              <a:buFont typeface="Arial" panose="020B0604020202020204" pitchFamily="34" charset="0"/>
              <a:buChar char="•"/>
            </a:pPr>
            <a:r>
              <a:rPr lang="en-US" sz="800" baseline="0" dirty="0"/>
              <a:t>Click View tab</a:t>
            </a:r>
          </a:p>
          <a:p>
            <a:pPr marL="171450" indent="-171450">
              <a:buFont typeface="Arial" panose="020B0604020202020204" pitchFamily="34" charset="0"/>
              <a:buChar char="•"/>
            </a:pPr>
            <a:r>
              <a:rPr lang="en-US" sz="800" baseline="0" dirty="0"/>
              <a:t>Check Gridlines and/or Guides boxes to display</a:t>
            </a:r>
          </a:p>
          <a:p>
            <a:pPr marL="171450" indent="-171450">
              <a:buFont typeface="Arial" panose="020B0604020202020204" pitchFamily="34" charset="0"/>
              <a:buChar char="•"/>
            </a:pPr>
            <a:r>
              <a:rPr lang="en-US" sz="800" baseline="0" dirty="0"/>
              <a:t>Gridlines mark off specific units of measure, and their spacing can be adjusted in the Grid and Guidelines dialog box, which is displayed by clicking on the arrow in the lower right corner of the Show group</a:t>
            </a:r>
          </a:p>
          <a:p>
            <a:pPr marL="171450" indent="-171450">
              <a:buFont typeface="Arial" panose="020B0604020202020204" pitchFamily="34" charset="0"/>
              <a:buChar char="•"/>
            </a:pPr>
            <a:r>
              <a:rPr lang="en-US" sz="800" baseline="0" dirty="0"/>
              <a:t>Guides are vertical and horizontal alignment tools that can be dragged to a desired location on the slide</a:t>
            </a:r>
          </a:p>
          <a:p>
            <a:pPr marL="0" indent="0">
              <a:buFont typeface="Arial" panose="020B0604020202020204" pitchFamily="34" charset="0"/>
              <a:buNone/>
            </a:pPr>
            <a:endParaRPr lang="en-US" sz="800" baseline="0" dirty="0"/>
          </a:p>
          <a:p>
            <a:pPr marL="0" indent="0">
              <a:buFont typeface="Arial" panose="020B0604020202020204" pitchFamily="34" charset="0"/>
              <a:buNone/>
            </a:pPr>
            <a:r>
              <a:rPr lang="en-US" sz="800" baseline="0" dirty="0"/>
              <a:t>Switch Windows (allows the user to pull up another open presentation on a split screen and copy slides from one slide show to another):</a:t>
            </a:r>
          </a:p>
          <a:p>
            <a:pPr marL="171450" indent="-171450">
              <a:buFont typeface="Arial" panose="020B0604020202020204" pitchFamily="34" charset="0"/>
              <a:buChar char="•"/>
            </a:pPr>
            <a:r>
              <a:rPr lang="en-US" sz="800" baseline="0" dirty="0"/>
              <a:t>Click View tab</a:t>
            </a:r>
          </a:p>
          <a:p>
            <a:pPr marL="171450" indent="-171450">
              <a:buFont typeface="Arial" panose="020B0604020202020204" pitchFamily="34" charset="0"/>
              <a:buChar char="•"/>
            </a:pPr>
            <a:r>
              <a:rPr lang="en-US" sz="800" baseline="0" dirty="0"/>
              <a:t>Select Switch Windows, which will open the other slide show</a:t>
            </a:r>
          </a:p>
          <a:p>
            <a:pPr marL="171450" indent="-171450">
              <a:buFont typeface="Arial" panose="020B0604020202020204" pitchFamily="34" charset="0"/>
              <a:buChar char="•"/>
            </a:pPr>
            <a:r>
              <a:rPr lang="en-US" sz="800" baseline="0" dirty="0"/>
              <a:t>Select Arrange All to see a split screen with both slide shows</a:t>
            </a:r>
          </a:p>
          <a:p>
            <a:pPr marL="0" indent="0">
              <a:buFont typeface="Arial" panose="020B0604020202020204" pitchFamily="34" charset="0"/>
              <a:buNone/>
            </a:pPr>
            <a:endParaRPr lang="en-US" sz="800" baseline="0" dirty="0"/>
          </a:p>
          <a:p>
            <a:pPr marL="0" indent="0">
              <a:buFont typeface="Arial" panose="020B0604020202020204" pitchFamily="34" charset="0"/>
              <a:buNone/>
            </a:pPr>
            <a:r>
              <a:rPr lang="en-US" sz="800" baseline="0" dirty="0"/>
              <a:t>Start Slide Show:</a:t>
            </a:r>
          </a:p>
          <a:p>
            <a:pPr marL="171450" indent="-171450">
              <a:buFont typeface="Arial" panose="020B0604020202020204" pitchFamily="34" charset="0"/>
              <a:buChar char="•"/>
            </a:pPr>
            <a:r>
              <a:rPr lang="en-US" sz="800" baseline="0" dirty="0"/>
              <a:t>Click Slide Show tab</a:t>
            </a:r>
          </a:p>
          <a:p>
            <a:pPr marL="171450" indent="-171450">
              <a:buFont typeface="Arial" panose="020B0604020202020204" pitchFamily="34" charset="0"/>
              <a:buChar char="•"/>
            </a:pPr>
            <a:r>
              <a:rPr lang="en-US" sz="800" baseline="0" dirty="0"/>
              <a:t>To begin a slide show, select From Beginning or From Current Slide</a:t>
            </a:r>
          </a:p>
          <a:p>
            <a:pPr marL="0" indent="0">
              <a:buFont typeface="Arial" panose="020B0604020202020204" pitchFamily="34" charset="0"/>
              <a:buNone/>
            </a:pPr>
            <a:endParaRPr lang="en-US" sz="800" baseline="0" dirty="0"/>
          </a:p>
          <a:p>
            <a:pPr marL="0" indent="0">
              <a:buFont typeface="Arial" panose="020B0604020202020204" pitchFamily="34" charset="0"/>
              <a:buNone/>
            </a:pPr>
            <a:r>
              <a:rPr lang="en-US" sz="800" baseline="0" dirty="0"/>
              <a:t>Presenter View:</a:t>
            </a:r>
          </a:p>
          <a:p>
            <a:pPr marL="171450" indent="-171450">
              <a:buFont typeface="Arial" panose="020B0604020202020204" pitchFamily="34" charset="0"/>
              <a:buChar char="•"/>
            </a:pPr>
            <a:r>
              <a:rPr lang="en-US" sz="800" baseline="0" dirty="0"/>
              <a:t>Click Slide Show tab</a:t>
            </a:r>
          </a:p>
          <a:p>
            <a:pPr marL="171450" indent="-171450">
              <a:buFont typeface="Arial" panose="020B0604020202020204" pitchFamily="34" charset="0"/>
              <a:buChar char="•"/>
            </a:pPr>
            <a:r>
              <a:rPr lang="en-US" sz="800" baseline="0" dirty="0"/>
              <a:t>To use the Presenter View with one monitor, run the slide show; at the right end of the pop-up toolbar (located at the bottom left of the screen), click Slide Show Options (labeled…) button or right-click on the slide then select Show Presenter View from the menu that appears OR use Alt+F5 from any of the Presentation Views</a:t>
            </a:r>
          </a:p>
          <a:p>
            <a:pPr marL="171450" indent="-171450">
              <a:buFont typeface="Arial" panose="020B0604020202020204" pitchFamily="34" charset="0"/>
              <a:buChar char="•"/>
            </a:pPr>
            <a:r>
              <a:rPr lang="en-US" sz="800" baseline="0" dirty="0"/>
              <a:t>To use the Presenter View with multiple monitors, in the Monitors group, click the monitor you want to display the full screen slide show on and then check the Use Presenter View box</a:t>
            </a:r>
          </a:p>
          <a:p>
            <a:endParaRPr lang="en-US" sz="800" baseline="0"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733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Save</a:t>
            </a:r>
            <a:r>
              <a:rPr lang="en-US" baseline="0" dirty="0"/>
              <a:t> a Presentation:</a:t>
            </a:r>
          </a:p>
          <a:p>
            <a:pPr marL="171450" indent="-171450">
              <a:buFont typeface="Arial" panose="020B0604020202020204" pitchFamily="34" charset="0"/>
              <a:buChar char="•"/>
            </a:pPr>
            <a:r>
              <a:rPr lang="en-US" baseline="0" dirty="0"/>
              <a:t>Click the File tab</a:t>
            </a:r>
          </a:p>
          <a:p>
            <a:pPr marL="171450" indent="-171450">
              <a:buFont typeface="Arial" panose="020B0604020202020204" pitchFamily="34" charset="0"/>
              <a:buChar char="•"/>
            </a:pPr>
            <a:r>
              <a:rPr lang="en-US" baseline="0" dirty="0"/>
              <a:t>Select Save As</a:t>
            </a:r>
          </a:p>
          <a:p>
            <a:pPr marL="171450" indent="-171450">
              <a:buFont typeface="Arial" panose="020B0604020202020204" pitchFamily="34" charset="0"/>
              <a:buChar char="•"/>
            </a:pPr>
            <a:r>
              <a:rPr lang="en-US" baseline="0" dirty="0"/>
              <a:t>Select Browse to find the location where you want to save the file</a:t>
            </a:r>
          </a:p>
          <a:p>
            <a:pPr marL="171450" indent="-171450">
              <a:buFont typeface="Arial" panose="020B0604020202020204" pitchFamily="34" charset="0"/>
              <a:buChar char="•"/>
            </a:pPr>
            <a:r>
              <a:rPr lang="en-US" baseline="0" dirty="0"/>
              <a:t>In the Save as Type box, through the pull-down menu, select PowerPoint Presentation to save as a .pptx file or select PowerPoint 97-2003 Presentation to save as a .ppt file; .ppt files can be opened in PowerPoint 2016, but the newer features of PowerPoint are not available; the file can be saved as a .pptx file to make the newer features available, or the file can be converted by clicking File&gt;Info&gt;Check for Issues&gt;Check Compatibility</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443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select</a:t>
            </a:r>
            <a:r>
              <a:rPr lang="en-US" baseline="0" dirty="0"/>
              <a:t> the desired slide layout:</a:t>
            </a:r>
          </a:p>
          <a:p>
            <a:pPr marL="171450" indent="-171450">
              <a:buFont typeface="Arial" panose="020B0604020202020204" pitchFamily="34" charset="0"/>
              <a:buChar char="•"/>
            </a:pPr>
            <a:r>
              <a:rPr lang="en-US" baseline="0" dirty="0"/>
              <a:t>Click the Home tab</a:t>
            </a:r>
          </a:p>
          <a:p>
            <a:pPr marL="171450" indent="-171450">
              <a:buFont typeface="Arial" panose="020B0604020202020204" pitchFamily="34" charset="0"/>
              <a:buChar char="•"/>
            </a:pPr>
            <a:r>
              <a:rPr lang="en-US" baseline="0" dirty="0"/>
              <a:t>Select Layout and then select the desired layout from the options shown</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i="0" baseline="0" dirty="0"/>
              <a:t>To create a slide layout in the slide master:</a:t>
            </a:r>
          </a:p>
          <a:p>
            <a:pPr marL="171450" indent="-171450">
              <a:buFont typeface="Arial" panose="020B0604020202020204" pitchFamily="34" charset="0"/>
              <a:buChar char="•"/>
            </a:pPr>
            <a:r>
              <a:rPr lang="en-US" i="0" baseline="0" dirty="0"/>
              <a:t>Click the View tab</a:t>
            </a:r>
          </a:p>
          <a:p>
            <a:pPr marL="171450" indent="-171450">
              <a:buFont typeface="Arial" panose="020B0604020202020204" pitchFamily="34" charset="0"/>
              <a:buChar char="•"/>
            </a:pPr>
            <a:r>
              <a:rPr lang="en-US" i="0" baseline="0" dirty="0"/>
              <a:t>Select Slide Master</a:t>
            </a:r>
          </a:p>
          <a:p>
            <a:pPr marL="171450" indent="-171450">
              <a:buFont typeface="Arial" panose="020B0604020202020204" pitchFamily="34" charset="0"/>
              <a:buChar char="•"/>
            </a:pPr>
            <a:r>
              <a:rPr lang="en-US" i="0" baseline="0" dirty="0"/>
              <a:t>Duplicate one of the existing layouts</a:t>
            </a:r>
          </a:p>
          <a:p>
            <a:pPr marL="171450" indent="-171450">
              <a:buFont typeface="Arial" panose="020B0604020202020204" pitchFamily="34" charset="0"/>
              <a:buChar char="•"/>
            </a:pPr>
            <a:r>
              <a:rPr lang="en-US" i="0" baseline="0" dirty="0"/>
              <a:t>Make the necessary changes with placeholders and text boxes</a:t>
            </a:r>
          </a:p>
          <a:p>
            <a:pPr marL="171450" indent="-171450">
              <a:buFont typeface="Arial" panose="020B0604020202020204" pitchFamily="34" charset="0"/>
              <a:buChar char="•"/>
            </a:pPr>
            <a:r>
              <a:rPr lang="en-US" i="0" baseline="0" dirty="0"/>
              <a:t>Rename the layout to help you recognize it</a:t>
            </a:r>
          </a:p>
          <a:p>
            <a:pPr marL="171450" indent="-171450">
              <a:buFont typeface="Arial" panose="020B0604020202020204" pitchFamily="34" charset="0"/>
              <a:buChar char="•"/>
            </a:pPr>
            <a:r>
              <a:rPr lang="en-US" i="0" baseline="0" dirty="0"/>
              <a:t>Close the Master View and return to Normal View</a:t>
            </a:r>
          </a:p>
          <a:p>
            <a:pPr marL="171450" indent="-171450">
              <a:buFont typeface="Arial" panose="020B0604020202020204" pitchFamily="34" charset="0"/>
              <a:buChar char="•"/>
            </a:pPr>
            <a:r>
              <a:rPr lang="en-US" i="0" baseline="0" dirty="0"/>
              <a:t>Click the Home tab</a:t>
            </a:r>
          </a:p>
          <a:p>
            <a:pPr marL="171450" indent="-171450">
              <a:buFont typeface="Arial" panose="020B0604020202020204" pitchFamily="34" charset="0"/>
              <a:buChar char="•"/>
            </a:pPr>
            <a:r>
              <a:rPr lang="en-US" i="0" baseline="0" dirty="0"/>
              <a:t>Select Layout to</a:t>
            </a:r>
            <a:r>
              <a:rPr kumimoji="0" lang="en-US" sz="900" b="0" i="0" u="none" strike="noStrike" kern="1200" cap="none" spc="0" normalizeH="0" baseline="0" noProof="0" dirty="0">
                <a:ln>
                  <a:noFill/>
                </a:ln>
                <a:solidFill>
                  <a:prstClr val="black"/>
                </a:solidFill>
                <a:effectLst/>
                <a:uLnTx/>
                <a:uFillTx/>
                <a:latin typeface="+mn-lt"/>
                <a:ea typeface="+mn-ea"/>
                <a:cs typeface="+mn-cs"/>
              </a:rPr>
              <a:t> find the newly created layout from the options shown</a:t>
            </a:r>
          </a:p>
          <a:p>
            <a:pPr marL="0" indent="0">
              <a:buFont typeface="Arial" panose="020B0604020202020204" pitchFamily="34" charset="0"/>
              <a:buNone/>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indent="0">
              <a:buFont typeface="Arial" panose="020B0604020202020204" pitchFamily="34" charset="0"/>
              <a:buNone/>
            </a:pPr>
            <a:r>
              <a:rPr kumimoji="0" lang="en-US" sz="900" b="0" i="0" u="none" strike="noStrike" kern="1200" cap="none" spc="0" normalizeH="0" baseline="0" noProof="0" dirty="0">
                <a:ln>
                  <a:noFill/>
                </a:ln>
                <a:solidFill>
                  <a:prstClr val="black"/>
                </a:solidFill>
                <a:effectLst/>
                <a:uLnTx/>
                <a:uFillTx/>
                <a:latin typeface="+mn-lt"/>
                <a:ea typeface="+mn-ea"/>
                <a:cs typeface="+mn-cs"/>
              </a:rPr>
              <a:t>Add a new slide by:</a:t>
            </a:r>
          </a:p>
          <a:p>
            <a:pPr marL="171450" indent="-171450">
              <a:buFont typeface="Arial" panose="020B0604020202020204" pitchFamily="34" charset="0"/>
              <a:buChar char="•"/>
            </a:pPr>
            <a:r>
              <a:rPr kumimoji="0" lang="en-US" sz="900" b="0" i="0" u="none" strike="noStrike" kern="1200" cap="none" spc="0" normalizeH="0" baseline="0" noProof="0" dirty="0">
                <a:ln>
                  <a:noFill/>
                </a:ln>
                <a:solidFill>
                  <a:prstClr val="black"/>
                </a:solidFill>
                <a:effectLst/>
                <a:uLnTx/>
                <a:uFillTx/>
                <a:latin typeface="+mn-lt"/>
                <a:ea typeface="+mn-ea"/>
                <a:cs typeface="+mn-cs"/>
              </a:rPr>
              <a:t>Clicking the Insert tab then selecting New Slide and selecting the desired layout OR </a:t>
            </a:r>
          </a:p>
          <a:p>
            <a:pPr marL="171450" indent="-171450">
              <a:buFont typeface="Arial" panose="020B0604020202020204" pitchFamily="34" charset="0"/>
              <a:buChar char="•"/>
            </a:pPr>
            <a:r>
              <a:rPr kumimoji="0" lang="en-US" sz="900" b="0" i="0" u="none" strike="noStrike" kern="1200" cap="none" spc="0" normalizeH="0" baseline="0" noProof="0" dirty="0">
                <a:ln>
                  <a:noFill/>
                </a:ln>
                <a:solidFill>
                  <a:prstClr val="black"/>
                </a:solidFill>
                <a:effectLst/>
                <a:uLnTx/>
                <a:uFillTx/>
                <a:latin typeface="+mn-lt"/>
                <a:ea typeface="+mn-ea"/>
                <a:cs typeface="+mn-cs"/>
              </a:rPr>
              <a:t>Right-clicking on the slide you want to precede the new slide; the new slide will take on the layout of the previous slide; you can change the layout by clicking the Home tab, selecting Layout, and choosing the desired layout</a:t>
            </a:r>
          </a:p>
          <a:p>
            <a:pPr marL="0" indent="0">
              <a:buFont typeface="Arial" panose="020B0604020202020204" pitchFamily="34" charset="0"/>
              <a:buNone/>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indent="0">
              <a:buFont typeface="Arial" panose="020B0604020202020204" pitchFamily="34" charset="0"/>
              <a:buNone/>
            </a:pPr>
            <a:r>
              <a:rPr kumimoji="0" lang="en-US" sz="900" b="0" i="0" u="none" strike="noStrike" kern="1200" cap="none" spc="0" normalizeH="0" baseline="0" noProof="0" dirty="0">
                <a:ln>
                  <a:noFill/>
                </a:ln>
                <a:solidFill>
                  <a:prstClr val="black"/>
                </a:solidFill>
                <a:effectLst/>
                <a:uLnTx/>
                <a:uFillTx/>
                <a:latin typeface="+mn-lt"/>
                <a:ea typeface="+mn-ea"/>
                <a:cs typeface="+mn-cs"/>
              </a:rPr>
              <a:t>Removing a slide:</a:t>
            </a:r>
          </a:p>
          <a:p>
            <a:pPr marL="171450" indent="-171450">
              <a:buFont typeface="Arial" panose="020B0604020202020204" pitchFamily="34" charset="0"/>
              <a:buChar char="•"/>
            </a:pPr>
            <a:r>
              <a:rPr kumimoji="0" lang="en-US" sz="900" b="0" i="0" u="none" strike="noStrike" kern="1200" cap="none" spc="0" normalizeH="0" baseline="0" noProof="0" dirty="0">
                <a:ln>
                  <a:noFill/>
                </a:ln>
                <a:solidFill>
                  <a:prstClr val="black"/>
                </a:solidFill>
                <a:effectLst/>
                <a:uLnTx/>
                <a:uFillTx/>
                <a:latin typeface="+mn-lt"/>
                <a:ea typeface="+mn-ea"/>
                <a:cs typeface="+mn-cs"/>
              </a:rPr>
              <a:t>Select the slide you want to delete and press the DELETE button</a:t>
            </a:r>
          </a:p>
          <a:p>
            <a:pPr marL="171450" indent="-171450">
              <a:buFont typeface="Arial" panose="020B0604020202020204" pitchFamily="34" charset="0"/>
              <a:buChar char="•"/>
            </a:pPr>
            <a:r>
              <a:rPr kumimoji="0" lang="en-US" sz="900" b="0" i="0" u="none" strike="noStrike" kern="1200" cap="none" spc="0" normalizeH="0" baseline="0" noProof="0" dirty="0">
                <a:ln>
                  <a:noFill/>
                </a:ln>
                <a:solidFill>
                  <a:prstClr val="black"/>
                </a:solidFill>
                <a:effectLst/>
                <a:uLnTx/>
                <a:uFillTx/>
                <a:latin typeface="+mn-lt"/>
                <a:ea typeface="+mn-ea"/>
                <a:cs typeface="+mn-cs"/>
              </a:rPr>
              <a:t>Right click on the slide you want to delete and select Delete Slide from the pull-down menu</a:t>
            </a:r>
          </a:p>
          <a:p>
            <a:pPr marL="171450" indent="-171450">
              <a:buFont typeface="Arial" panose="020B0604020202020204" pitchFamily="34" charset="0"/>
              <a:buChar cha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750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272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create a new presentation by importing a Word document:</a:t>
            </a:r>
          </a:p>
          <a:p>
            <a:pPr marL="171450" indent="-171450">
              <a:buFont typeface="Arial" panose="020B0604020202020204" pitchFamily="34" charset="0"/>
              <a:buChar char="•"/>
            </a:pPr>
            <a:r>
              <a:rPr lang="en-US" baseline="0" dirty="0"/>
              <a:t>Click the File tab</a:t>
            </a:r>
          </a:p>
          <a:p>
            <a:pPr marL="171450" indent="-171450">
              <a:buFont typeface="Arial" panose="020B0604020202020204" pitchFamily="34" charset="0"/>
              <a:buChar char="•"/>
            </a:pPr>
            <a:r>
              <a:rPr lang="en-US" baseline="0" dirty="0"/>
              <a:t>Select Open</a:t>
            </a:r>
          </a:p>
          <a:p>
            <a:pPr marL="171450" indent="-171450">
              <a:buFont typeface="Arial" panose="020B0604020202020204" pitchFamily="34" charset="0"/>
              <a:buChar char="•"/>
            </a:pPr>
            <a:r>
              <a:rPr lang="en-US" baseline="0" dirty="0"/>
              <a:t>Browse to the folder containing the structured Word document (File&gt;Open&gt;Browse&gt;All Files)</a:t>
            </a:r>
          </a:p>
          <a:p>
            <a:pPr marL="171450" indent="-171450">
              <a:buFont typeface="Arial" panose="020B0604020202020204" pitchFamily="34" charset="0"/>
              <a:buChar char="•"/>
            </a:pPr>
            <a:r>
              <a:rPr lang="en-US" baseline="0" dirty="0"/>
              <a:t>Double-click the Word document to create a new slide show</a:t>
            </a:r>
          </a:p>
          <a:p>
            <a:pPr marL="171450" indent="-171450">
              <a:buFont typeface="Arial" panose="020B0604020202020204" pitchFamily="34" charset="0"/>
              <a:buChar char="•"/>
            </a:pPr>
            <a:r>
              <a:rPr lang="en-US" dirty="0"/>
              <a:t>Select</a:t>
            </a:r>
            <a:r>
              <a:rPr lang="en-US" baseline="0" dirty="0"/>
              <a:t> all of the slides</a:t>
            </a:r>
          </a:p>
          <a:p>
            <a:pPr marL="171450" indent="-171450">
              <a:buFont typeface="Arial" panose="020B0604020202020204" pitchFamily="34" charset="0"/>
              <a:buChar char="•"/>
            </a:pPr>
            <a:r>
              <a:rPr lang="en-US" baseline="0" dirty="0"/>
              <a:t>Click the Home tab</a:t>
            </a:r>
          </a:p>
          <a:p>
            <a:pPr marL="171450" indent="-171450">
              <a:buFont typeface="Arial" panose="020B0604020202020204" pitchFamily="34" charset="0"/>
              <a:buChar char="•"/>
            </a:pPr>
            <a:r>
              <a:rPr lang="en-US" baseline="0" dirty="0"/>
              <a:t>Select the Reset button to reset all the fonts to the default (Calibri)</a:t>
            </a:r>
          </a:p>
          <a:p>
            <a:pPr marL="0" indent="0">
              <a:buFont typeface="Arial" panose="020B0604020202020204" pitchFamily="34" charset="0"/>
              <a:buNone/>
            </a:pPr>
            <a:endParaRPr lang="en-US"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To create slides in an existing presentation by importing a Word document: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Select the slide after which you want to insert the new slides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Select the Home tab</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Select New Slide to open the pull-down menu; below the gallery, click Slides from Outline… to open the Insert Outline dialog box</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Browse to the folder containing the structured Word document (File&gt;Open&gt;Browse&gt;All Files)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Double-click the Word document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Review the new slides to ensure consistency (font, font size, theme, etc.) with the rest of the slide show</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813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Divide</a:t>
            </a:r>
            <a:r>
              <a:rPr lang="en-US" baseline="0" dirty="0"/>
              <a:t> a Slide Show Into Sections</a:t>
            </a:r>
            <a:r>
              <a:rPr lang="en-US" dirty="0"/>
              <a:t>:</a:t>
            </a:r>
          </a:p>
          <a:p>
            <a:pPr marL="171450" indent="-171450">
              <a:buFont typeface="Arial" panose="020B0604020202020204" pitchFamily="34" charset="0"/>
              <a:buChar char="•"/>
            </a:pPr>
            <a:r>
              <a:rPr lang="en-US" dirty="0"/>
              <a:t>Click the View tab</a:t>
            </a:r>
          </a:p>
          <a:p>
            <a:pPr marL="171450" indent="-171450">
              <a:buFont typeface="Arial" panose="020B0604020202020204" pitchFamily="34" charset="0"/>
              <a:buChar char="•"/>
            </a:pPr>
            <a:r>
              <a:rPr lang="en-US" dirty="0"/>
              <a:t>Select</a:t>
            </a:r>
            <a:r>
              <a:rPr lang="en-US" baseline="0" dirty="0"/>
              <a:t> Normal View or Slide Sorter View</a:t>
            </a:r>
          </a:p>
          <a:p>
            <a:pPr marL="171450" indent="-171450">
              <a:buFont typeface="Arial" panose="020B0604020202020204" pitchFamily="34" charset="0"/>
              <a:buChar char="•"/>
            </a:pPr>
            <a:r>
              <a:rPr lang="en-US" baseline="0" dirty="0"/>
              <a:t>Select the first slide of the new section</a:t>
            </a:r>
          </a:p>
          <a:p>
            <a:pPr marL="171450" indent="-171450">
              <a:buFont typeface="Arial" panose="020B0604020202020204" pitchFamily="34" charset="0"/>
              <a:buChar char="•"/>
            </a:pPr>
            <a:r>
              <a:rPr lang="en-US" baseline="0" dirty="0"/>
              <a:t>Select the Home tab</a:t>
            </a:r>
          </a:p>
          <a:p>
            <a:pPr marL="171450" indent="-171450">
              <a:buFont typeface="Arial" panose="020B0604020202020204" pitchFamily="34" charset="0"/>
              <a:buChar char="•"/>
            </a:pPr>
            <a:r>
              <a:rPr lang="en-US" baseline="0" dirty="0"/>
              <a:t>In the Slides group, click the Section button</a:t>
            </a:r>
          </a:p>
          <a:p>
            <a:pPr marL="171450" indent="-171450">
              <a:buFont typeface="Arial" panose="020B0604020202020204" pitchFamily="34" charset="0"/>
              <a:buChar char="•"/>
            </a:pPr>
            <a:r>
              <a:rPr lang="en-US" baseline="0" dirty="0"/>
              <a:t>Click Add Section</a:t>
            </a:r>
          </a:p>
          <a:p>
            <a:pPr marL="171450" indent="-171450">
              <a:buFont typeface="Arial" panose="020B0604020202020204" pitchFamily="34" charset="0"/>
              <a:buChar char="•"/>
            </a:pPr>
            <a:r>
              <a:rPr lang="en-US" baseline="0" dirty="0"/>
              <a:t>Right-click the Untitled Section name and give the section a title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To move a section:</a:t>
            </a:r>
          </a:p>
          <a:p>
            <a:pPr marL="171450" indent="-171450">
              <a:buFont typeface="Arial" panose="020B0604020202020204" pitchFamily="34" charset="0"/>
              <a:buChar char="•"/>
            </a:pPr>
            <a:r>
              <a:rPr lang="en-US" baseline="0" dirty="0"/>
              <a:t>Click the title of the section you want to move to select all the slides in the section</a:t>
            </a:r>
          </a:p>
          <a:p>
            <a:pPr marL="171450" indent="-171450">
              <a:buFont typeface="Arial" panose="020B0604020202020204" pitchFamily="34" charset="0"/>
              <a:buChar char="•"/>
            </a:pPr>
            <a:r>
              <a:rPr lang="en-US" baseline="0" dirty="0"/>
              <a:t>Drag the section to its new location</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671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98450"/>
            <a:ext cx="5486400" cy="3086100"/>
          </a:xfrm>
        </p:spPr>
      </p:sp>
      <p:sp>
        <p:nvSpPr>
          <p:cNvPr id="3" name="Notes Placeholder 2"/>
          <p:cNvSpPr>
            <a:spLocks noGrp="1"/>
          </p:cNvSpPr>
          <p:nvPr>
            <p:ph type="body" idx="1"/>
          </p:nvPr>
        </p:nvSpPr>
        <p:spPr>
          <a:xfrm>
            <a:off x="685800" y="3504819"/>
            <a:ext cx="5486400" cy="3600450"/>
          </a:xfrm>
        </p:spPr>
        <p:txBody>
          <a:bodyPr/>
          <a:lstStyle/>
          <a:p>
            <a:r>
              <a:rPr lang="en-US" dirty="0"/>
              <a:t>To apply a standard</a:t>
            </a:r>
            <a:r>
              <a:rPr lang="en-US" baseline="0" dirty="0"/>
              <a:t> theme:</a:t>
            </a:r>
          </a:p>
          <a:p>
            <a:pPr marL="171450" indent="-171450">
              <a:buFont typeface="Arial" panose="020B0604020202020204" pitchFamily="34" charset="0"/>
              <a:buChar char="•"/>
            </a:pPr>
            <a:r>
              <a:rPr lang="en-US" dirty="0"/>
              <a:t>Click the Design tab</a:t>
            </a:r>
          </a:p>
          <a:p>
            <a:pPr marL="171450" indent="-171450">
              <a:buFont typeface="Arial" panose="020B0604020202020204" pitchFamily="34" charset="0"/>
              <a:buChar char="•"/>
            </a:pPr>
            <a:r>
              <a:rPr lang="en-US" dirty="0"/>
              <a:t>In</a:t>
            </a:r>
            <a:r>
              <a:rPr lang="en-US" baseline="0" dirty="0"/>
              <a:t> the Themes group, click the More button (below the scroll arrows) to display the Office theme gallery and any custom templates on your computer</a:t>
            </a:r>
          </a:p>
          <a:p>
            <a:pPr marL="171450" indent="-171450">
              <a:buFont typeface="Arial" panose="020B0604020202020204" pitchFamily="34" charset="0"/>
              <a:buChar char="•"/>
            </a:pPr>
            <a:r>
              <a:rPr lang="en-US" dirty="0"/>
              <a:t>Point to</a:t>
            </a:r>
            <a:r>
              <a:rPr lang="en-US" baseline="0" dirty="0"/>
              <a:t> the thumbnails in the gallery to preview the effect of applying the themes to your slide show</a:t>
            </a:r>
          </a:p>
          <a:p>
            <a:pPr marL="171450" indent="-171450">
              <a:buFont typeface="Arial" panose="020B0604020202020204" pitchFamily="34" charset="0"/>
              <a:buChar char="•"/>
            </a:pPr>
            <a:r>
              <a:rPr lang="en-US" baseline="0" dirty="0"/>
              <a:t>Select a theme thumbnail to apply that theme to the entire slide show</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To Change the Color Scheme:</a:t>
            </a:r>
          </a:p>
          <a:p>
            <a:pPr marL="171450" indent="-171450">
              <a:buFont typeface="Arial" panose="020B0604020202020204" pitchFamily="34" charset="0"/>
              <a:buChar char="•"/>
            </a:pPr>
            <a:r>
              <a:rPr lang="en-US" baseline="0" dirty="0"/>
              <a:t>Click the Design tab</a:t>
            </a:r>
          </a:p>
          <a:p>
            <a:pPr marL="171450" indent="-171450">
              <a:buFont typeface="Arial" panose="020B0604020202020204" pitchFamily="34" charset="0"/>
              <a:buChar char="•"/>
            </a:pPr>
            <a:r>
              <a:rPr lang="en-US" baseline="0" dirty="0"/>
              <a:t>In the Variants group, select a thumbnail or click the More button (below the scroll arrows) to expand the Variants menu</a:t>
            </a:r>
          </a:p>
          <a:p>
            <a:pPr marL="171450" indent="-171450">
              <a:buFont typeface="Arial" panose="020B0604020202020204" pitchFamily="34" charset="0"/>
              <a:buChar char="•"/>
            </a:pPr>
            <a:r>
              <a:rPr lang="en-US" baseline="0" dirty="0"/>
              <a:t>Select Colors</a:t>
            </a:r>
          </a:p>
          <a:p>
            <a:pPr marL="171450" indent="-171450">
              <a:buFont typeface="Arial" panose="020B0604020202020204" pitchFamily="34" charset="0"/>
              <a:buChar char="•"/>
            </a:pPr>
            <a:r>
              <a:rPr lang="en-US" baseline="0" dirty="0"/>
              <a:t>Select the color set you want to apply (you can also select Customize Colors… to apply your own custom colors)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To Change the Font Set:</a:t>
            </a:r>
          </a:p>
          <a:p>
            <a:pPr marL="171450" indent="-171450">
              <a:buFont typeface="Arial" panose="020B0604020202020204" pitchFamily="34" charset="0"/>
              <a:buChar char="•"/>
            </a:pPr>
            <a:r>
              <a:rPr lang="en-US" baseline="0" dirty="0"/>
              <a:t>Click the Design tab</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Variants group, click the More button </a:t>
            </a:r>
            <a:r>
              <a:rPr kumimoji="0" lang="en-US" sz="900" b="0" i="0" u="none" strike="noStrike" kern="1200" cap="none" spc="0" normalizeH="0" baseline="0" noProof="0" dirty="0">
                <a:ln>
                  <a:noFill/>
                </a:ln>
                <a:solidFill>
                  <a:prstClr val="black"/>
                </a:solidFill>
                <a:effectLst/>
                <a:uLnTx/>
                <a:uFillTx/>
                <a:latin typeface="+mn-lt"/>
                <a:ea typeface="+mn-ea"/>
                <a:cs typeface="+mn-cs"/>
              </a:rPr>
              <a:t>(below the scroll arrows) to expand the Variants menu</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Select Fonts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Select the font you want to apply (you can also select Customize Fonts… to apply your own custom fonts)</a:t>
            </a:r>
            <a:endParaRPr lang="en-US" baseline="0" dirty="0"/>
          </a:p>
          <a:p>
            <a:pPr marL="0" indent="0">
              <a:buFont typeface="Arial" panose="020B0604020202020204" pitchFamily="34" charset="0"/>
              <a:buNone/>
            </a:pPr>
            <a:endParaRPr lang="en-US" baseline="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To Change the Effect Style: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Click the Design tab</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In Variants group, click the More button (below the scroll arrows) to expand the Variants menu</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Select Effects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Select the effect style you want to apply</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**Themes or theme variants can be applied to specific portions of a slide show by creating and using slide sections**</a:t>
            </a: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256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483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So many of the technical training courses that you receive at your agency are through CenSARA or the Central States Air Resource Agencies.  These agencies are from the states of Arkansas, Iowa, Kansas, Louisiana, Missouri, Nebraska, Oklahoma, and Texas.  CenSARA promotes communication and cooperation among federal, state, and local agencies and supports the membership with training, policy, and technical projects.  The real beauty is that through your agency’s CenSARA membership, the Air divisions receive technical training at no cost to them.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mn-lt"/>
                <a:ea typeface="+mn-ea"/>
                <a:cs typeface="+mn-cs"/>
              </a:rPr>
              <a:t>CenSARA promotes the exchange of air quality information, knowledge, experience, and data among and between its participating organizations and other interested parties. These actions are accomplished within the scope of air quality statutes and regulations with a focus on understanding and addressing common issues; promoting communication and cooperation among federal, state, and local agencies; and supporting the membership with training, policy, and technical projects.</a:t>
            </a: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300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0788" y="71438"/>
            <a:ext cx="1876425" cy="1055687"/>
          </a:xfrm>
        </p:spPr>
      </p:sp>
      <p:sp>
        <p:nvSpPr>
          <p:cNvPr id="3" name="Notes Placeholder 2"/>
          <p:cNvSpPr>
            <a:spLocks noGrp="1"/>
          </p:cNvSpPr>
          <p:nvPr>
            <p:ph type="body" idx="1"/>
          </p:nvPr>
        </p:nvSpPr>
        <p:spPr>
          <a:xfrm>
            <a:off x="121444" y="1171539"/>
            <a:ext cx="6615112" cy="3600450"/>
          </a:xfrm>
        </p:spPr>
        <p:txBody>
          <a:bodyPr/>
          <a:lstStyle/>
          <a:p>
            <a:r>
              <a:rPr lang="en-US" sz="850" baseline="0" dirty="0"/>
              <a:t>Solid Fill:</a:t>
            </a:r>
          </a:p>
          <a:p>
            <a:pPr marL="171450" indent="-171450">
              <a:buFont typeface="Arial" panose="020B0604020202020204" pitchFamily="34" charset="0"/>
              <a:buChar char="•"/>
            </a:pPr>
            <a:r>
              <a:rPr lang="en-US" sz="850" baseline="0" dirty="0"/>
              <a:t>Click Design tab</a:t>
            </a:r>
          </a:p>
          <a:p>
            <a:pPr marL="171450" indent="-171450">
              <a:buFont typeface="Arial" panose="020B0604020202020204" pitchFamily="34" charset="0"/>
              <a:buChar char="•"/>
            </a:pPr>
            <a:r>
              <a:rPr lang="en-US" sz="850" baseline="0" dirty="0"/>
              <a:t>In Customize group, select Format Background to display the Format Background pane</a:t>
            </a:r>
          </a:p>
          <a:p>
            <a:pPr marL="171450" indent="-171450">
              <a:buFont typeface="Arial" panose="020B0604020202020204" pitchFamily="34" charset="0"/>
              <a:buChar char="•"/>
            </a:pPr>
            <a:r>
              <a:rPr lang="en-US" sz="850" baseline="0" dirty="0"/>
              <a:t>Select Solid fill</a:t>
            </a:r>
          </a:p>
          <a:p>
            <a:pPr marL="171450" indent="-171450">
              <a:buFont typeface="Arial" panose="020B0604020202020204" pitchFamily="34" charset="0"/>
              <a:buChar char="•"/>
            </a:pPr>
            <a:r>
              <a:rPr lang="en-US" sz="850" baseline="0" dirty="0"/>
              <a:t>Click the Color pull-down menu arrow to display the color palette</a:t>
            </a:r>
          </a:p>
          <a:p>
            <a:pPr marL="171450" indent="-171450">
              <a:buFont typeface="Arial" panose="020B0604020202020204" pitchFamily="34" charset="0"/>
              <a:buChar char="•"/>
            </a:pPr>
            <a:r>
              <a:rPr lang="en-US" sz="850" baseline="0" dirty="0"/>
              <a:t>Select a theme color, standard color, or a recently used color OR click More Colors to select a custom color</a:t>
            </a:r>
          </a:p>
          <a:p>
            <a:pPr marL="171450" indent="-171450">
              <a:buFont typeface="Arial" panose="020B0604020202020204" pitchFamily="34" charset="0"/>
              <a:buChar char="•"/>
            </a:pPr>
            <a:r>
              <a:rPr lang="en-US" sz="850" baseline="0" dirty="0"/>
              <a:t>If desired, move the Transparency slider to adjust the background color transparency or set a specific transparency percentage</a:t>
            </a:r>
          </a:p>
          <a:p>
            <a:pPr marL="171450" indent="-171450">
              <a:buFont typeface="Arial" panose="020B0604020202020204" pitchFamily="34" charset="0"/>
              <a:buChar char="•"/>
            </a:pPr>
            <a:r>
              <a:rPr lang="en-US" sz="850" baseline="0" dirty="0"/>
              <a:t>Click Apply to All button if you want the selected background color to be applied to all the slides in the slide show</a:t>
            </a:r>
          </a:p>
          <a:p>
            <a:pPr marL="171450" indent="-171450">
              <a:buFont typeface="Arial" panose="020B0604020202020204" pitchFamily="34" charset="0"/>
              <a:buChar char="•"/>
            </a:pPr>
            <a:r>
              <a:rPr lang="en-US" sz="850" baseline="0" dirty="0"/>
              <a:t>Click Reset Background button to reset to the previous background</a:t>
            </a:r>
          </a:p>
          <a:p>
            <a:pPr marL="0" indent="0">
              <a:buFont typeface="Arial" panose="020B0604020202020204" pitchFamily="34" charset="0"/>
              <a:buNone/>
            </a:pPr>
            <a:endParaRPr lang="en-US" sz="850" baseline="0" dirty="0"/>
          </a:p>
          <a:p>
            <a:pPr marL="0" indent="0">
              <a:buFont typeface="Arial" panose="020B0604020202020204" pitchFamily="34" charset="0"/>
              <a:buNone/>
            </a:pPr>
            <a:r>
              <a:rPr lang="en-US" sz="850" baseline="0" dirty="0"/>
              <a:t>Gradient Fill:</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Click Design tab</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In Customize group, select Format Background </a:t>
            </a:r>
            <a:r>
              <a:rPr kumimoji="0" lang="en-US" sz="850" b="0" i="0" u="none" strike="noStrike" kern="1200" cap="none" spc="0" normalizeH="0" baseline="0" noProof="0" dirty="0">
                <a:ln>
                  <a:noFill/>
                </a:ln>
                <a:solidFill>
                  <a:prstClr val="black"/>
                </a:solidFill>
                <a:effectLst/>
                <a:uLnTx/>
                <a:uFillTx/>
                <a:latin typeface="+mn-lt"/>
                <a:ea typeface="+mn-ea"/>
                <a:cs typeface="+mn-cs"/>
              </a:rPr>
              <a:t>to display the Format Background pane</a:t>
            </a:r>
            <a:endParaRPr kumimoji="0" lang="en-US" sz="850" b="0" i="0" u="none" strike="noStrike" kern="1200" cap="none" spc="0" normalizeH="0" baseline="0" noProof="0" dirty="0">
              <a:ln>
                <a:noFill/>
              </a:ln>
              <a:solidFill>
                <a:prstClr val="black"/>
              </a:solidFill>
              <a:effectLst/>
              <a:uLnTx/>
              <a:uFillTx/>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Select Gradient fill</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Click the Preset gradients button to display the color palette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Select a gradient option based on the current color palette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50" b="0" i="0" u="none" strike="noStrike" kern="1200" cap="none" spc="0" normalizeH="0" baseline="0" noProof="0" dirty="0">
                <a:ln>
                  <a:noFill/>
                </a:ln>
                <a:solidFill>
                  <a:prstClr val="black"/>
                </a:solidFill>
                <a:effectLst/>
                <a:uLnTx/>
                <a:uFillTx/>
              </a:rPr>
              <a:t>OR for a more in-depth gradient--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In the Type list, select Linear, Radial, Rectangular, Path, or Shade from title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In the Direction list, select the direction of the gradient flow</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If you selected the linear type, specify the angle you want the gradient to move along by entering the angle in the Angle box</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If you want to add more gradient stops, in the Gradient Stop area, click the Add gradient stop button, reposition the marker that appears on the slider, and click the slider in the approximate location where you want to insert the gradient stop; in the Gradient stops area, select the color, position, transparency, and brightness for each gradient stop</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Click Apply to All button if you want the selected gradient background color to be applied to all the slides in the slide show</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Click Reset Background button to reset to the previous background</a:t>
            </a:r>
          </a:p>
          <a:p>
            <a:pPr marL="0" indent="0">
              <a:buFont typeface="Arial" panose="020B0604020202020204" pitchFamily="34" charset="0"/>
              <a:buNone/>
            </a:pPr>
            <a:endParaRPr lang="en-US" sz="850" baseline="0" dirty="0"/>
          </a:p>
          <a:p>
            <a:pPr marL="0" indent="0">
              <a:buFont typeface="Arial" panose="020B0604020202020204" pitchFamily="34" charset="0"/>
              <a:buNone/>
            </a:pPr>
            <a:r>
              <a:rPr lang="en-US" sz="850" baseline="0" dirty="0"/>
              <a:t>Picture or Texture Fill:</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Click Design tab</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In Customize group, select Format Background </a:t>
            </a:r>
            <a:r>
              <a:rPr kumimoji="0" lang="en-US" sz="850" b="0" i="0" u="none" strike="noStrike" kern="1200" cap="none" spc="0" normalizeH="0" baseline="0" noProof="0" dirty="0">
                <a:ln>
                  <a:noFill/>
                </a:ln>
                <a:solidFill>
                  <a:prstClr val="black"/>
                </a:solidFill>
                <a:effectLst/>
                <a:uLnTx/>
                <a:uFillTx/>
                <a:latin typeface="+mn-lt"/>
                <a:ea typeface="+mn-ea"/>
                <a:cs typeface="+mn-cs"/>
              </a:rPr>
              <a:t>to display the Format Background pane</a:t>
            </a:r>
            <a:endParaRPr kumimoji="0" lang="en-US" sz="850" b="0" i="0" u="none" strike="noStrike" kern="1200" cap="none" spc="0" normalizeH="0" baseline="0" noProof="0" dirty="0">
              <a:ln>
                <a:noFill/>
              </a:ln>
              <a:solidFill>
                <a:prstClr val="black"/>
              </a:solidFill>
              <a:effectLst/>
              <a:uLnTx/>
              <a:uFillTx/>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Select Picture or texture fill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To insert a picture saved on your computer (From a File) or from PowerPoint’s Stock Images, Online Pictures, or PowerPoint’s icons (From Icons), click the Insert button under Picture source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To insert a textured background, click the Texture list to display the texture gallery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Select the texture to be applied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Move the Transparency slider to adjust the background color transparency or to set a specific transparency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Additional adjustments can be made by specifying the Offset X, Offset Y, Scale X, Scale Y, Alignment, and Mirror Type (these should only be needed if you need the design have very specific placement)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Click Apply to All button if you want the selected picture or texture background to be applied to all the slides in the slide show</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Click Reset Background button to reset to the previous background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5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50" b="0" i="0" u="none" strike="noStrike" kern="1200" cap="none" spc="0" normalizeH="0" baseline="0" noProof="0" dirty="0">
                <a:ln>
                  <a:noFill/>
                </a:ln>
                <a:solidFill>
                  <a:prstClr val="black"/>
                </a:solidFill>
                <a:effectLst/>
                <a:uLnTx/>
                <a:uFillTx/>
              </a:rPr>
              <a:t>Pattern Fill:</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Click Design tab</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In Customize group, select Format Background </a:t>
            </a:r>
            <a:r>
              <a:rPr kumimoji="0" lang="en-US" sz="850" b="0" i="0" u="none" strike="noStrike" kern="1200" cap="none" spc="0" normalizeH="0" baseline="0" noProof="0" dirty="0">
                <a:ln>
                  <a:noFill/>
                </a:ln>
                <a:solidFill>
                  <a:prstClr val="black"/>
                </a:solidFill>
                <a:effectLst/>
                <a:uLnTx/>
                <a:uFillTx/>
                <a:latin typeface="+mn-lt"/>
                <a:ea typeface="+mn-ea"/>
                <a:cs typeface="+mn-cs"/>
              </a:rPr>
              <a:t>to display the Format Background pane</a:t>
            </a:r>
            <a:endParaRPr kumimoji="0" lang="en-US" sz="850" b="0" i="0" u="none" strike="noStrike" kern="1200" cap="none" spc="0" normalizeH="0" baseline="0" noProof="0" dirty="0">
              <a:ln>
                <a:noFill/>
              </a:ln>
              <a:solidFill>
                <a:prstClr val="black"/>
              </a:solidFill>
              <a:effectLst/>
              <a:uLnTx/>
              <a:uFillTx/>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Click Pattern fill to display the pattern palette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Select the pattern to be applied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Click the Foreground list to select the primary pattern color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Click the Background list to select the secondary pattern color</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Click Apply to All button if you want the selected pattern background to be applied to all the slides in the slide show</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Click Reset Background button to reset to the previous background</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50" b="0" i="0" u="none" strike="noStrike" kern="1200" cap="none" spc="0" normalizeH="0" baseline="0" noProof="0" dirty="0">
              <a:ln>
                <a:noFill/>
              </a:ln>
              <a:solidFill>
                <a:prstClr val="black"/>
              </a:solidFill>
              <a:effectLst/>
              <a:uLnTx/>
              <a:uFillTx/>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50" b="0" i="0" u="none" strike="noStrike" kern="1200" cap="none" spc="0" normalizeH="0" baseline="0" noProof="0" dirty="0">
                <a:ln>
                  <a:noFill/>
                </a:ln>
                <a:solidFill>
                  <a:prstClr val="black"/>
                </a:solidFill>
                <a:effectLst/>
                <a:uLnTx/>
                <a:uFillTx/>
              </a:rPr>
              <a:t>Hide background graphics: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rPr>
              <a:t>Check this box to remove the background graphics that are part of the template and any background colors</a:t>
            </a: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808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925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20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256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112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52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363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427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1525" y="85725"/>
            <a:ext cx="2774950" cy="1560513"/>
          </a:xfrm>
        </p:spPr>
      </p:sp>
      <p:sp>
        <p:nvSpPr>
          <p:cNvPr id="3" name="Notes Placeholder 2"/>
          <p:cNvSpPr>
            <a:spLocks noGrp="1"/>
          </p:cNvSpPr>
          <p:nvPr>
            <p:ph type="body" idx="1"/>
          </p:nvPr>
        </p:nvSpPr>
        <p:spPr>
          <a:xfrm>
            <a:off x="250031" y="1751168"/>
            <a:ext cx="6357938" cy="3600450"/>
          </a:xfrm>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71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90F04A-1339-4752-98CF-34C0263C5596}"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56DD2E-5B0B-4F9F-84A4-C29F4570080C}" type="slidenum">
              <a:rPr lang="en-US" smtClean="0"/>
              <a:t>‹#›</a:t>
            </a:fld>
            <a:endParaRPr lang="en-US" dirty="0"/>
          </a:p>
        </p:txBody>
      </p:sp>
    </p:spTree>
    <p:extLst>
      <p:ext uri="{BB962C8B-B14F-4D97-AF65-F5344CB8AC3E}">
        <p14:creationId xmlns:p14="http://schemas.microsoft.com/office/powerpoint/2010/main" val="172776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90F04A-1339-4752-98CF-34C0263C5596}"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56DD2E-5B0B-4F9F-84A4-C29F4570080C}" type="slidenum">
              <a:rPr lang="en-US" smtClean="0"/>
              <a:t>‹#›</a:t>
            </a:fld>
            <a:endParaRPr lang="en-US" dirty="0"/>
          </a:p>
        </p:txBody>
      </p:sp>
    </p:spTree>
    <p:extLst>
      <p:ext uri="{BB962C8B-B14F-4D97-AF65-F5344CB8AC3E}">
        <p14:creationId xmlns:p14="http://schemas.microsoft.com/office/powerpoint/2010/main" val="301351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90F04A-1339-4752-98CF-34C0263C5596}"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56DD2E-5B0B-4F9F-84A4-C29F4570080C}" type="slidenum">
              <a:rPr lang="en-US" smtClean="0"/>
              <a:t>‹#›</a:t>
            </a:fld>
            <a:endParaRPr lang="en-US" dirty="0"/>
          </a:p>
        </p:txBody>
      </p:sp>
    </p:spTree>
    <p:extLst>
      <p:ext uri="{BB962C8B-B14F-4D97-AF65-F5344CB8AC3E}">
        <p14:creationId xmlns:p14="http://schemas.microsoft.com/office/powerpoint/2010/main" val="230236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90F04A-1339-4752-98CF-34C0263C5596}"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56DD2E-5B0B-4F9F-84A4-C29F4570080C}" type="slidenum">
              <a:rPr lang="en-US" smtClean="0"/>
              <a:t>‹#›</a:t>
            </a:fld>
            <a:endParaRPr lang="en-US" dirty="0"/>
          </a:p>
        </p:txBody>
      </p:sp>
    </p:spTree>
    <p:extLst>
      <p:ext uri="{BB962C8B-B14F-4D97-AF65-F5344CB8AC3E}">
        <p14:creationId xmlns:p14="http://schemas.microsoft.com/office/powerpoint/2010/main" val="3815877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90F04A-1339-4752-98CF-34C0263C5596}"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56DD2E-5B0B-4F9F-84A4-C29F4570080C}" type="slidenum">
              <a:rPr lang="en-US" smtClean="0"/>
              <a:t>‹#›</a:t>
            </a:fld>
            <a:endParaRPr lang="en-US" dirty="0"/>
          </a:p>
        </p:txBody>
      </p:sp>
    </p:spTree>
    <p:extLst>
      <p:ext uri="{BB962C8B-B14F-4D97-AF65-F5344CB8AC3E}">
        <p14:creationId xmlns:p14="http://schemas.microsoft.com/office/powerpoint/2010/main" val="1056330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90F04A-1339-4752-98CF-34C0263C5596}" type="datetimeFigureOut">
              <a:rPr lang="en-US" smtClean="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56DD2E-5B0B-4F9F-84A4-C29F4570080C}" type="slidenum">
              <a:rPr lang="en-US" smtClean="0"/>
              <a:t>‹#›</a:t>
            </a:fld>
            <a:endParaRPr lang="en-US" dirty="0"/>
          </a:p>
        </p:txBody>
      </p:sp>
    </p:spTree>
    <p:extLst>
      <p:ext uri="{BB962C8B-B14F-4D97-AF65-F5344CB8AC3E}">
        <p14:creationId xmlns:p14="http://schemas.microsoft.com/office/powerpoint/2010/main" val="368228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90F04A-1339-4752-98CF-34C0263C5596}" type="datetimeFigureOut">
              <a:rPr lang="en-US" smtClean="0"/>
              <a:t>3/22/2023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56DD2E-5B0B-4F9F-84A4-C29F4570080C}" type="slidenum">
              <a:rPr lang="en-US" smtClean="0"/>
              <a:t>‹#›</a:t>
            </a:fld>
            <a:endParaRPr lang="en-US" dirty="0"/>
          </a:p>
        </p:txBody>
      </p:sp>
    </p:spTree>
    <p:extLst>
      <p:ext uri="{BB962C8B-B14F-4D97-AF65-F5344CB8AC3E}">
        <p14:creationId xmlns:p14="http://schemas.microsoft.com/office/powerpoint/2010/main" val="182803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90F04A-1339-4752-98CF-34C0263C5596}" type="datetimeFigureOut">
              <a:rPr lang="en-US" smtClean="0"/>
              <a:t>3/22/2023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56DD2E-5B0B-4F9F-84A4-C29F4570080C}" type="slidenum">
              <a:rPr lang="en-US" smtClean="0"/>
              <a:t>‹#›</a:t>
            </a:fld>
            <a:endParaRPr lang="en-US" dirty="0"/>
          </a:p>
        </p:txBody>
      </p:sp>
    </p:spTree>
    <p:extLst>
      <p:ext uri="{BB962C8B-B14F-4D97-AF65-F5344CB8AC3E}">
        <p14:creationId xmlns:p14="http://schemas.microsoft.com/office/powerpoint/2010/main" val="213548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0F04A-1339-4752-98CF-34C0263C5596}"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56DD2E-5B0B-4F9F-84A4-C29F4570080C}" type="slidenum">
              <a:rPr lang="en-US" smtClean="0"/>
              <a:t>‹#›</a:t>
            </a:fld>
            <a:endParaRPr lang="en-US" dirty="0"/>
          </a:p>
        </p:txBody>
      </p:sp>
    </p:spTree>
    <p:extLst>
      <p:ext uri="{BB962C8B-B14F-4D97-AF65-F5344CB8AC3E}">
        <p14:creationId xmlns:p14="http://schemas.microsoft.com/office/powerpoint/2010/main" val="2784004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90F04A-1339-4752-98CF-34C0263C5596}" type="datetimeFigureOut">
              <a:rPr lang="en-US" smtClean="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56DD2E-5B0B-4F9F-84A4-C29F4570080C}" type="slidenum">
              <a:rPr lang="en-US" smtClean="0"/>
              <a:t>‹#›</a:t>
            </a:fld>
            <a:endParaRPr lang="en-US" dirty="0"/>
          </a:p>
        </p:txBody>
      </p:sp>
    </p:spTree>
    <p:extLst>
      <p:ext uri="{BB962C8B-B14F-4D97-AF65-F5344CB8AC3E}">
        <p14:creationId xmlns:p14="http://schemas.microsoft.com/office/powerpoint/2010/main" val="154096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90F04A-1339-4752-98CF-34C0263C5596}" type="datetimeFigureOut">
              <a:rPr lang="en-US" smtClean="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56DD2E-5B0B-4F9F-84A4-C29F4570080C}" type="slidenum">
              <a:rPr lang="en-US" smtClean="0"/>
              <a:t>‹#›</a:t>
            </a:fld>
            <a:endParaRPr lang="en-US" dirty="0"/>
          </a:p>
        </p:txBody>
      </p:sp>
    </p:spTree>
    <p:extLst>
      <p:ext uri="{BB962C8B-B14F-4D97-AF65-F5344CB8AC3E}">
        <p14:creationId xmlns:p14="http://schemas.microsoft.com/office/powerpoint/2010/main" val="163356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0F04A-1339-4752-98CF-34C0263C5596}" type="datetimeFigureOut">
              <a:rPr lang="en-US" smtClean="0"/>
              <a:t>3/22/2023</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6DD2E-5B0B-4F9F-84A4-C29F4570080C}" type="slidenum">
              <a:rPr lang="en-US" smtClean="0"/>
              <a:t>‹#›</a:t>
            </a:fld>
            <a:endParaRPr lang="en-US" dirty="0"/>
          </a:p>
        </p:txBody>
      </p:sp>
    </p:spTree>
    <p:extLst>
      <p:ext uri="{BB962C8B-B14F-4D97-AF65-F5344CB8AC3E}">
        <p14:creationId xmlns:p14="http://schemas.microsoft.com/office/powerpoint/2010/main" val="3751480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pic>
        <p:nvPicPr>
          <p:cNvPr id="5" name="Picture 4" descr="Clouds and clear skies">
            <a:extLst>
              <a:ext uri="{FF2B5EF4-FFF2-40B4-BE49-F238E27FC236}">
                <a16:creationId xmlns:a16="http://schemas.microsoft.com/office/drawing/2014/main" id="{3D5FF41D-6270-1242-AA01-EA5255800E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700" r="31160" b="7700"/>
          <a:stretch/>
        </p:blipFill>
        <p:spPr>
          <a:xfrm>
            <a:off x="3800363" y="-480"/>
            <a:ext cx="8391637" cy="6858000"/>
          </a:xfrm>
          <a:prstGeom prst="rect">
            <a:avLst/>
          </a:prstGeom>
        </p:spPr>
      </p:pic>
      <p:sp>
        <p:nvSpPr>
          <p:cNvPr id="13" name="Freeform: Shape 12">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V="1">
            <a:off x="1" y="-477"/>
            <a:ext cx="8896785" cy="6858477"/>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defRPr/>
            </a:pPr>
            <a:endParaRPr lang="en-US" sz="2400" dirty="0">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V="1">
            <a:off x="0" y="-478"/>
            <a:ext cx="8096248"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defRPr/>
            </a:pPr>
            <a:endParaRPr lang="en-US" sz="2400" dirty="0">
              <a:solidFill>
                <a:prstClr val="white"/>
              </a:solidFill>
              <a:latin typeface="Calibri" panose="020F0502020204030204"/>
            </a:endParaRPr>
          </a:p>
        </p:txBody>
      </p:sp>
      <p:sp>
        <p:nvSpPr>
          <p:cNvPr id="2" name="Title 1">
            <a:extLst>
              <a:ext uri="{FF2B5EF4-FFF2-40B4-BE49-F238E27FC236}">
                <a16:creationId xmlns:a16="http://schemas.microsoft.com/office/drawing/2014/main" id="{10D137D4-D2C9-AF58-F966-B1D258F31ACD}"/>
              </a:ext>
            </a:extLst>
          </p:cNvPr>
          <p:cNvSpPr>
            <a:spLocks noGrp="1"/>
          </p:cNvSpPr>
          <p:nvPr>
            <p:ph type="ctrTitle"/>
          </p:nvPr>
        </p:nvSpPr>
        <p:spPr>
          <a:xfrm>
            <a:off x="804672" y="415095"/>
            <a:ext cx="5294376" cy="973868"/>
          </a:xfrm>
        </p:spPr>
        <p:txBody>
          <a:bodyPr anchor="t">
            <a:normAutofit/>
          </a:bodyPr>
          <a:lstStyle/>
          <a:p>
            <a:pPr algn="l"/>
            <a:r>
              <a:rPr lang="en-US" sz="5467" b="1" dirty="0">
                <a:latin typeface="Arial" panose="020B0604020202020204" pitchFamily="34" charset="0"/>
                <a:cs typeface="Arial" panose="020B0604020202020204" pitchFamily="34" charset="0"/>
              </a:rPr>
              <a:t>260 CenSARA</a:t>
            </a:r>
          </a:p>
        </p:txBody>
      </p:sp>
      <p:sp>
        <p:nvSpPr>
          <p:cNvPr id="3" name="Content Placeholder 2">
            <a:extLst>
              <a:ext uri="{FF2B5EF4-FFF2-40B4-BE49-F238E27FC236}">
                <a16:creationId xmlns:a16="http://schemas.microsoft.com/office/drawing/2014/main" id="{4CB28A14-EB95-BE9B-55B1-F598B817B744}"/>
              </a:ext>
            </a:extLst>
          </p:cNvPr>
          <p:cNvSpPr>
            <a:spLocks noGrp="1"/>
          </p:cNvSpPr>
          <p:nvPr>
            <p:ph type="subTitle" idx="1"/>
          </p:nvPr>
        </p:nvSpPr>
        <p:spPr>
          <a:xfrm>
            <a:off x="960846" y="2198218"/>
            <a:ext cx="4425241" cy="4638567"/>
          </a:xfrm>
        </p:spPr>
        <p:txBody>
          <a:bodyPr anchor="t">
            <a:noAutofit/>
          </a:bodyPr>
          <a:lstStyle/>
          <a:p>
            <a:pPr algn="l"/>
            <a:r>
              <a:rPr lang="en-US" sz="3200" dirty="0">
                <a:latin typeface="Arial" panose="020B0604020202020204" pitchFamily="34" charset="0"/>
                <a:cs typeface="Arial" panose="020B0604020202020204" pitchFamily="34" charset="0"/>
              </a:rPr>
              <a:t>Effective PowerPoint, Presentation Skills, and 508 Compliance</a:t>
            </a:r>
          </a:p>
          <a:p>
            <a:pPr algn="l">
              <a:lnSpc>
                <a:spcPct val="100000"/>
              </a:lnSpc>
              <a:spcBef>
                <a:spcPts val="12800"/>
              </a:spcBef>
            </a:pPr>
            <a:r>
              <a:rPr lang="en-US" sz="3200" dirty="0">
                <a:latin typeface="Arial" panose="020B0604020202020204" pitchFamily="34" charset="0"/>
                <a:cs typeface="Arial" panose="020B0604020202020204" pitchFamily="34" charset="0"/>
              </a:rPr>
              <a:t>Instructor:</a:t>
            </a:r>
          </a:p>
          <a:p>
            <a:pPr algn="l">
              <a:spcBef>
                <a:spcPts val="0"/>
              </a:spcBef>
            </a:pPr>
            <a:r>
              <a:rPr lang="en-US" sz="3200" dirty="0">
                <a:latin typeface="Arial" panose="020B0604020202020204" pitchFamily="34" charset="0"/>
                <a:cs typeface="Arial" panose="020B0604020202020204" pitchFamily="34" charset="0"/>
              </a:rPr>
              <a:t>Anna Anderson, P.E.</a:t>
            </a:r>
          </a:p>
        </p:txBody>
      </p:sp>
      <p:pic>
        <p:nvPicPr>
          <p:cNvPr id="4" name="!!Picture 4" descr="CenSARA logo:  Central States Air Resource Agencies consisting of Arkansas, Iowa, Kansas, Louisiana, Missouri, Nebraska, Oklahoma, and Texas">
            <a:extLst>
              <a:ext uri="{FF2B5EF4-FFF2-40B4-BE49-F238E27FC236}">
                <a16:creationId xmlns:a16="http://schemas.microsoft.com/office/drawing/2014/main" id="{E1537F7C-76E7-38B2-EADC-03F335CCA0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9506" y="5578768"/>
            <a:ext cx="1231557" cy="1258241"/>
          </a:xfrm>
          <a:prstGeom prst="rect">
            <a:avLst/>
          </a:prstGeom>
        </p:spPr>
      </p:pic>
    </p:spTree>
    <p:extLst>
      <p:ext uri="{BB962C8B-B14F-4D97-AF65-F5344CB8AC3E}">
        <p14:creationId xmlns:p14="http://schemas.microsoft.com/office/powerpoint/2010/main" val="58054037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66219"/>
            <a:ext cx="12192000" cy="1325563"/>
          </a:xfrm>
          <a:solidFill>
            <a:srgbClr val="000000">
              <a:alpha val="69804"/>
            </a:srgbClr>
          </a:solidFill>
          <a:ln>
            <a:noFill/>
          </a:ln>
        </p:spPr>
        <p:txBody>
          <a:bodyPr>
            <a:normAutofit/>
          </a:bodyPr>
          <a:lstStyle/>
          <a:p>
            <a:pPr algn="ctr"/>
            <a:r>
              <a:rPr lang="en-US" sz="4267" b="1" dirty="0">
                <a:solidFill>
                  <a:schemeClr val="bg1"/>
                </a:solidFill>
                <a:latin typeface="Arial" panose="020B0604020202020204" pitchFamily="34" charset="0"/>
                <a:cs typeface="Arial" panose="020B0604020202020204" pitchFamily="34" charset="0"/>
              </a:rPr>
              <a:t>PowerPoint Basics – Part 1</a:t>
            </a:r>
          </a:p>
        </p:txBody>
      </p:sp>
    </p:spTree>
    <p:extLst>
      <p:ext uri="{BB962C8B-B14F-4D97-AF65-F5344CB8AC3E}">
        <p14:creationId xmlns:p14="http://schemas.microsoft.com/office/powerpoint/2010/main" val="158097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a:solidFill>
            <a:srgbClr val="000000">
              <a:alpha val="69804"/>
            </a:srgbClr>
          </a:solidFill>
          <a:ln>
            <a:noFill/>
          </a:ln>
        </p:spPr>
        <p:txBody>
          <a:bodyPr>
            <a:normAutofit/>
          </a:bodyPr>
          <a:lstStyle/>
          <a:p>
            <a:r>
              <a:rPr lang="en-US" sz="4000" b="1" dirty="0">
                <a:solidFill>
                  <a:schemeClr val="bg1"/>
                </a:solidFill>
                <a:latin typeface="Arial" panose="020B0604020202020204" pitchFamily="34" charset="0"/>
                <a:cs typeface="Arial" panose="020B0604020202020204" pitchFamily="34" charset="0"/>
              </a:rPr>
              <a:t>Templates</a:t>
            </a:r>
            <a:endParaRPr lang="en-US" sz="3200" b="1" dirty="0">
              <a:solidFill>
                <a:schemeClr val="bg1"/>
              </a:solidFill>
              <a:latin typeface="Arial" panose="020B0604020202020204" pitchFamily="34" charset="0"/>
              <a:cs typeface="Arial" panose="020B0604020202020204" pitchFamily="34" charset="0"/>
            </a:endParaRPr>
          </a:p>
        </p:txBody>
      </p:sp>
      <p:pic>
        <p:nvPicPr>
          <p:cNvPr id="5" name="Picture 4" descr="Screenshot of PowerPoint design templates in Backstage view">
            <a:extLst>
              <a:ext uri="{FF2B5EF4-FFF2-40B4-BE49-F238E27FC236}">
                <a16:creationId xmlns:a16="http://schemas.microsoft.com/office/drawing/2014/main" id="{C21A2D30-A77A-14E3-ED97-AB47FBB7A359}"/>
              </a:ext>
            </a:extLst>
          </p:cNvPr>
          <p:cNvPicPr>
            <a:picLocks noChangeAspect="1"/>
          </p:cNvPicPr>
          <p:nvPr/>
        </p:nvPicPr>
        <p:blipFill rotWithShape="1">
          <a:blip r:embed="rId3"/>
          <a:srcRect l="13256" t="12453" r="22288" b="38925"/>
          <a:stretch/>
        </p:blipFill>
        <p:spPr>
          <a:xfrm>
            <a:off x="0" y="1325562"/>
            <a:ext cx="12192000" cy="5532437"/>
          </a:xfrm>
          <a:prstGeom prst="rect">
            <a:avLst/>
          </a:prstGeom>
        </p:spPr>
      </p:pic>
    </p:spTree>
    <p:extLst>
      <p:ext uri="{BB962C8B-B14F-4D97-AF65-F5344CB8AC3E}">
        <p14:creationId xmlns:p14="http://schemas.microsoft.com/office/powerpoint/2010/main" val="2156053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904"/>
            <a:ext cx="12192000" cy="1325563"/>
          </a:xfrm>
          <a:solidFill>
            <a:schemeClr val="tx1">
              <a:alpha val="69804"/>
            </a:schemeClr>
          </a:solidFill>
          <a:ln>
            <a:noFill/>
          </a:ln>
        </p:spPr>
        <p:txBody>
          <a:bodyPr>
            <a:normAutofit/>
          </a:bodyPr>
          <a:lstStyle/>
          <a:p>
            <a:r>
              <a:rPr lang="en-US" sz="4000" b="1" dirty="0">
                <a:solidFill>
                  <a:schemeClr val="bg1"/>
                </a:solidFill>
                <a:latin typeface="Arial" panose="020B0604020202020204" pitchFamily="34" charset="0"/>
                <a:cs typeface="Arial" panose="020B0604020202020204" pitchFamily="34" charset="0"/>
              </a:rPr>
              <a:t>Views</a:t>
            </a:r>
            <a:endParaRPr lang="en-US" sz="3200" b="1" dirty="0">
              <a:solidFill>
                <a:schemeClr val="bg1"/>
              </a:solidFill>
              <a:latin typeface="Arial" panose="020B0604020202020204" pitchFamily="34" charset="0"/>
              <a:cs typeface="Arial" panose="020B0604020202020204" pitchFamily="34" charset="0"/>
            </a:endParaRPr>
          </a:p>
        </p:txBody>
      </p:sp>
      <p:pic>
        <p:nvPicPr>
          <p:cNvPr id="11" name="Picture 10" descr="Screenshot of View Ribbon">
            <a:extLst>
              <a:ext uri="{FF2B5EF4-FFF2-40B4-BE49-F238E27FC236}">
                <a16:creationId xmlns:a16="http://schemas.microsoft.com/office/drawing/2014/main" id="{5E32E2EC-A7B9-4B71-971F-80B7049B3202}"/>
              </a:ext>
            </a:extLst>
          </p:cNvPr>
          <p:cNvPicPr>
            <a:picLocks noChangeAspect="1"/>
          </p:cNvPicPr>
          <p:nvPr/>
        </p:nvPicPr>
        <p:blipFill rotWithShape="1">
          <a:blip r:embed="rId3"/>
          <a:srcRect r="22941" b="78838"/>
          <a:stretch/>
        </p:blipFill>
        <p:spPr>
          <a:xfrm>
            <a:off x="115824" y="1758747"/>
            <a:ext cx="11960352" cy="1846703"/>
          </a:xfrm>
          <a:prstGeom prst="rect">
            <a:avLst/>
          </a:prstGeom>
          <a:ln w="19050">
            <a:solidFill>
              <a:schemeClr val="tx1"/>
            </a:solidFill>
          </a:ln>
        </p:spPr>
      </p:pic>
      <p:sp>
        <p:nvSpPr>
          <p:cNvPr id="3" name="Rectangle 2" descr="Rectangle highlighting Presentation Views (Normal, Outline View, Slide Sorter, Notes Page, Reading View) on View Ribbon"/>
          <p:cNvSpPr/>
          <p:nvPr/>
        </p:nvSpPr>
        <p:spPr>
          <a:xfrm>
            <a:off x="130660" y="2438401"/>
            <a:ext cx="2628227" cy="8909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7" name="Rectangle 6" descr="Rectangle highlighting Gridlines and Guides boxes on View Ribbon"/>
          <p:cNvSpPr/>
          <p:nvPr/>
        </p:nvSpPr>
        <p:spPr>
          <a:xfrm>
            <a:off x="4559589" y="2743201"/>
            <a:ext cx="902676" cy="5861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4" name="Rectangle 3" descr="Rectangle highlighting Switch Windows option on View Ribbon"/>
          <p:cNvSpPr/>
          <p:nvPr/>
        </p:nvSpPr>
        <p:spPr>
          <a:xfrm>
            <a:off x="10395329" y="2438400"/>
            <a:ext cx="878095" cy="114886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pic>
        <p:nvPicPr>
          <p:cNvPr id="20" name="Picture 19" descr="Screenshot of Slide Show Ribbon">
            <a:extLst>
              <a:ext uri="{FF2B5EF4-FFF2-40B4-BE49-F238E27FC236}">
                <a16:creationId xmlns:a16="http://schemas.microsoft.com/office/drawing/2014/main" id="{01A68BC6-3131-884D-5DE2-D363B1545B46}"/>
              </a:ext>
            </a:extLst>
          </p:cNvPr>
          <p:cNvPicPr>
            <a:picLocks noChangeAspect="1"/>
          </p:cNvPicPr>
          <p:nvPr/>
        </p:nvPicPr>
        <p:blipFill rotWithShape="1">
          <a:blip r:embed="rId4"/>
          <a:srcRect b="81017"/>
          <a:stretch/>
        </p:blipFill>
        <p:spPr>
          <a:xfrm>
            <a:off x="0" y="4687023"/>
            <a:ext cx="12192000" cy="1301156"/>
          </a:xfrm>
          <a:prstGeom prst="rect">
            <a:avLst/>
          </a:prstGeom>
          <a:ln w="19050">
            <a:solidFill>
              <a:schemeClr val="tx1"/>
            </a:solidFill>
          </a:ln>
        </p:spPr>
      </p:pic>
      <p:sp>
        <p:nvSpPr>
          <p:cNvPr id="5" name="Rectangle 4" descr="Rectangle highlighting Start Slide Show options (From Beginning and From Current Slide Show) on  Slide Show Ribbon"/>
          <p:cNvSpPr/>
          <p:nvPr/>
        </p:nvSpPr>
        <p:spPr>
          <a:xfrm>
            <a:off x="1" y="5249333"/>
            <a:ext cx="1285551" cy="73884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6" name="Rectangle 5" descr="Rectangle highlighting Use Presenter View box on  Slide Show Ribbon"/>
          <p:cNvSpPr/>
          <p:nvPr/>
        </p:nvSpPr>
        <p:spPr>
          <a:xfrm>
            <a:off x="7215601" y="5592119"/>
            <a:ext cx="1285551" cy="3960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Tree>
    <p:extLst>
      <p:ext uri="{BB962C8B-B14F-4D97-AF65-F5344CB8AC3E}">
        <p14:creationId xmlns:p14="http://schemas.microsoft.com/office/powerpoint/2010/main" val="87384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a:solidFill>
            <a:srgbClr val="000000">
              <a:alpha val="69804"/>
            </a:srgbClr>
          </a:solidFill>
          <a:ln>
            <a:noFill/>
          </a:ln>
        </p:spPr>
        <p:txBody>
          <a:bodyPr>
            <a:normAutofit/>
          </a:bodyPr>
          <a:lstStyle/>
          <a:p>
            <a:r>
              <a:rPr lang="en-US" sz="4000" b="1" dirty="0">
                <a:solidFill>
                  <a:schemeClr val="bg1"/>
                </a:solidFill>
                <a:latin typeface="Arial" panose="020B0604020202020204" pitchFamily="34" charset="0"/>
                <a:cs typeface="Arial" panose="020B0604020202020204" pitchFamily="34" charset="0"/>
              </a:rPr>
              <a:t>Saving Files/Compatibility with Earlier Versions</a:t>
            </a:r>
            <a:endParaRPr lang="en-US" sz="3200" b="1" dirty="0">
              <a:solidFill>
                <a:schemeClr val="bg1"/>
              </a:solidFill>
              <a:latin typeface="Arial" panose="020B0604020202020204" pitchFamily="34" charset="0"/>
              <a:cs typeface="Arial" panose="020B0604020202020204" pitchFamily="34" charset="0"/>
            </a:endParaRPr>
          </a:p>
        </p:txBody>
      </p:sp>
      <p:pic>
        <p:nvPicPr>
          <p:cNvPr id="5" name="Picture 4" descr="Screenshot of Save As option in Backstage view&#10;">
            <a:extLst>
              <a:ext uri="{FF2B5EF4-FFF2-40B4-BE49-F238E27FC236}">
                <a16:creationId xmlns:a16="http://schemas.microsoft.com/office/drawing/2014/main" id="{516DBE3E-6CBE-4ABB-BFD5-6A262B2653F0}"/>
              </a:ext>
            </a:extLst>
          </p:cNvPr>
          <p:cNvPicPr>
            <a:picLocks noChangeAspect="1"/>
          </p:cNvPicPr>
          <p:nvPr/>
        </p:nvPicPr>
        <p:blipFill rotWithShape="1">
          <a:blip r:embed="rId3"/>
          <a:srcRect b="5641"/>
          <a:stretch/>
        </p:blipFill>
        <p:spPr>
          <a:xfrm>
            <a:off x="903855" y="1349051"/>
            <a:ext cx="10384291" cy="5508948"/>
          </a:xfrm>
          <a:prstGeom prst="rect">
            <a:avLst/>
          </a:prstGeom>
          <a:ln w="19050">
            <a:solidFill>
              <a:schemeClr val="tx1"/>
            </a:solidFill>
          </a:ln>
        </p:spPr>
      </p:pic>
    </p:spTree>
    <p:extLst>
      <p:ext uri="{BB962C8B-B14F-4D97-AF65-F5344CB8AC3E}">
        <p14:creationId xmlns:p14="http://schemas.microsoft.com/office/powerpoint/2010/main" val="2712015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a:solidFill>
            <a:srgbClr val="000000">
              <a:alpha val="69804"/>
            </a:srgbClr>
          </a:solidFill>
          <a:ln>
            <a:noFill/>
          </a:ln>
        </p:spPr>
        <p:txBody>
          <a:bodyPr>
            <a:normAutofit/>
          </a:bodyPr>
          <a:lstStyle/>
          <a:p>
            <a:r>
              <a:rPr lang="en-US" sz="4000" b="1" dirty="0">
                <a:solidFill>
                  <a:schemeClr val="bg1"/>
                </a:solidFill>
                <a:latin typeface="Arial" panose="020B0604020202020204" pitchFamily="34" charset="0"/>
                <a:cs typeface="Arial" panose="020B0604020202020204" pitchFamily="34" charset="0"/>
              </a:rPr>
              <a:t>Slide Layouts</a:t>
            </a:r>
            <a:endParaRPr lang="en-US" sz="3200" b="1" dirty="0">
              <a:solidFill>
                <a:schemeClr val="bg1"/>
              </a:solidFill>
              <a:latin typeface="Arial" panose="020B0604020202020204" pitchFamily="34" charset="0"/>
              <a:cs typeface="Arial" panose="020B0604020202020204" pitchFamily="34" charset="0"/>
            </a:endParaRPr>
          </a:p>
        </p:txBody>
      </p:sp>
      <p:grpSp>
        <p:nvGrpSpPr>
          <p:cNvPr id="7" name="Group 6" descr="Screenshot of Home Ribbon with fade out on right end symbolizing that not all of the ribbon is being shown">
            <a:extLst>
              <a:ext uri="{FF2B5EF4-FFF2-40B4-BE49-F238E27FC236}">
                <a16:creationId xmlns:a16="http://schemas.microsoft.com/office/drawing/2014/main" id="{FD7B1B39-3504-4DBB-AA5E-6EDA5687062A}"/>
              </a:ext>
            </a:extLst>
          </p:cNvPr>
          <p:cNvGrpSpPr/>
          <p:nvPr/>
        </p:nvGrpSpPr>
        <p:grpSpPr>
          <a:xfrm>
            <a:off x="143934" y="1824896"/>
            <a:ext cx="12457855" cy="3038085"/>
            <a:chOff x="107950" y="1368672"/>
            <a:chExt cx="9343391" cy="2278564"/>
          </a:xfrm>
        </p:grpSpPr>
        <p:pic>
          <p:nvPicPr>
            <p:cNvPr id="6" name="Picture 5">
              <a:extLst>
                <a:ext uri="{FF2B5EF4-FFF2-40B4-BE49-F238E27FC236}">
                  <a16:creationId xmlns:a16="http://schemas.microsoft.com/office/drawing/2014/main" id="{5A911DBB-E399-4B1E-A6D5-E61610E86F44}"/>
                </a:ext>
              </a:extLst>
            </p:cNvPr>
            <p:cNvPicPr>
              <a:picLocks noChangeAspect="1"/>
            </p:cNvPicPr>
            <p:nvPr/>
          </p:nvPicPr>
          <p:blipFill rotWithShape="1">
            <a:blip r:embed="rId3"/>
            <a:srcRect r="40524" b="79513"/>
            <a:stretch/>
          </p:blipFill>
          <p:spPr>
            <a:xfrm>
              <a:off x="107950" y="1641783"/>
              <a:ext cx="9026997" cy="1748212"/>
            </a:xfrm>
            <a:prstGeom prst="rect">
              <a:avLst/>
            </a:prstGeom>
            <a:ln w="19050">
              <a:solidFill>
                <a:schemeClr val="tx1"/>
              </a:solidFill>
            </a:ln>
          </p:spPr>
        </p:pic>
        <p:sp>
          <p:nvSpPr>
            <p:cNvPr id="11" name="Rectangle 10"/>
            <p:cNvSpPr/>
            <p:nvPr/>
          </p:nvSpPr>
          <p:spPr>
            <a:xfrm>
              <a:off x="8653778" y="1368672"/>
              <a:ext cx="797563" cy="2278564"/>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2" name="Rectangle 11"/>
            <p:cNvSpPr/>
            <p:nvPr/>
          </p:nvSpPr>
          <p:spPr>
            <a:xfrm>
              <a:off x="8537418" y="1368672"/>
              <a:ext cx="606582" cy="23900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3" name="Rectangle 12"/>
            <p:cNvSpPr/>
            <p:nvPr/>
          </p:nvSpPr>
          <p:spPr>
            <a:xfrm>
              <a:off x="8541081" y="3408227"/>
              <a:ext cx="597529" cy="23900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grpSp>
      <p:sp>
        <p:nvSpPr>
          <p:cNvPr id="14" name="Rectangle 13" descr="Rectangle highlighting Layout option on Home Ribbon"/>
          <p:cNvSpPr/>
          <p:nvPr/>
        </p:nvSpPr>
        <p:spPr>
          <a:xfrm>
            <a:off x="2904413" y="3174941"/>
            <a:ext cx="1198772" cy="3379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Tree>
    <p:extLst>
      <p:ext uri="{BB962C8B-B14F-4D97-AF65-F5344CB8AC3E}">
        <p14:creationId xmlns:p14="http://schemas.microsoft.com/office/powerpoint/2010/main" val="26200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lkboard background"/>
          <p:cNvPicPr>
            <a:picLocks noChangeAspect="1"/>
          </p:cNvPicPr>
          <p:nvPr/>
        </p:nvPicPr>
        <p:blipFill rotWithShape="1">
          <a:blip r:embed="rId3" cstate="print">
            <a:extLst>
              <a:ext uri="{28A0092B-C50C-407E-A947-70E740481C1C}">
                <a14:useLocalDpi xmlns:a14="http://schemas.microsoft.com/office/drawing/2010/main" val="0"/>
              </a:ext>
            </a:extLst>
          </a:blip>
          <a:srcRect l="5000" t="9058" r="7657" b="9058"/>
          <a:stretch/>
        </p:blipFill>
        <p:spPr>
          <a:xfrm>
            <a:off x="0" y="0"/>
            <a:ext cx="12192000" cy="6858000"/>
          </a:xfrm>
          <a:prstGeom prst="rect">
            <a:avLst/>
          </a:prstGeom>
        </p:spPr>
      </p:pic>
      <p:sp>
        <p:nvSpPr>
          <p:cNvPr id="6" name="Title 5"/>
          <p:cNvSpPr>
            <a:spLocks noGrp="1"/>
          </p:cNvSpPr>
          <p:nvPr>
            <p:ph type="title"/>
          </p:nvPr>
        </p:nvSpPr>
        <p:spPr>
          <a:xfrm>
            <a:off x="2045208" y="633984"/>
            <a:ext cx="8561832" cy="1056704"/>
          </a:xfrm>
        </p:spPr>
        <p:txBody>
          <a:bodyPr>
            <a:normAutofit/>
          </a:bodyPr>
          <a:lstStyle/>
          <a:p>
            <a:pPr algn="ctr"/>
            <a:r>
              <a:rPr lang="en-US" sz="4000" dirty="0">
                <a:solidFill>
                  <a:schemeClr val="bg1"/>
                </a:solidFill>
                <a:latin typeface="Comic Sans MS" panose="030F0702030302020204" pitchFamily="66" charset="0"/>
              </a:rPr>
              <a:t>Practice Activity 1</a:t>
            </a:r>
          </a:p>
        </p:txBody>
      </p:sp>
      <p:sp>
        <p:nvSpPr>
          <p:cNvPr id="8" name="Content Placeholder 7"/>
          <p:cNvSpPr>
            <a:spLocks noGrp="1"/>
          </p:cNvSpPr>
          <p:nvPr>
            <p:ph idx="1"/>
          </p:nvPr>
        </p:nvSpPr>
        <p:spPr>
          <a:xfrm>
            <a:off x="2045208" y="2428931"/>
            <a:ext cx="8561832" cy="2000140"/>
          </a:xfrm>
        </p:spPr>
        <p:txBody>
          <a:bodyPr>
            <a:normAutofit lnSpcReduction="10000"/>
          </a:bodyPr>
          <a:lstStyle/>
          <a:p>
            <a:pPr marL="609585" indent="-609585">
              <a:lnSpc>
                <a:spcPct val="100000"/>
              </a:lnSpc>
              <a:spcBef>
                <a:spcPts val="1600"/>
              </a:spcBef>
              <a:buFont typeface="Wingdings" panose="05000000000000000000" pitchFamily="2" charset="2"/>
              <a:buChar char="q"/>
            </a:pPr>
            <a:r>
              <a:rPr lang="en-US" sz="3200" dirty="0">
                <a:solidFill>
                  <a:schemeClr val="bg1"/>
                </a:solidFill>
                <a:latin typeface="Comic Sans MS" panose="030F0702030302020204" pitchFamily="66" charset="0"/>
              </a:rPr>
              <a:t>Apply a Template</a:t>
            </a:r>
          </a:p>
          <a:p>
            <a:pPr marL="609585" indent="-609585">
              <a:lnSpc>
                <a:spcPct val="100000"/>
              </a:lnSpc>
              <a:spcBef>
                <a:spcPts val="1600"/>
              </a:spcBef>
              <a:buFont typeface="Wingdings" panose="05000000000000000000" pitchFamily="2" charset="2"/>
              <a:buChar char="q"/>
            </a:pPr>
            <a:r>
              <a:rPr lang="en-US" sz="3200" dirty="0">
                <a:solidFill>
                  <a:schemeClr val="bg1"/>
                </a:solidFill>
                <a:latin typeface="Comic Sans MS" panose="030F0702030302020204" pitchFamily="66" charset="0"/>
              </a:rPr>
              <a:t>Add 6 New Slides</a:t>
            </a:r>
          </a:p>
          <a:p>
            <a:pPr marL="609585" indent="-609585">
              <a:lnSpc>
                <a:spcPct val="100000"/>
              </a:lnSpc>
              <a:spcBef>
                <a:spcPts val="1600"/>
              </a:spcBef>
              <a:buFont typeface="Wingdings" panose="05000000000000000000" pitchFamily="2" charset="2"/>
              <a:buChar char="q"/>
            </a:pPr>
            <a:r>
              <a:rPr lang="en-US" sz="3200" dirty="0">
                <a:solidFill>
                  <a:schemeClr val="bg1"/>
                </a:solidFill>
                <a:latin typeface="Comic Sans MS" panose="030F0702030302020204" pitchFamily="66" charset="0"/>
              </a:rPr>
              <a:t>Remove the Slide with the X</a:t>
            </a:r>
          </a:p>
        </p:txBody>
      </p:sp>
    </p:spTree>
    <p:extLst>
      <p:ext uri="{BB962C8B-B14F-4D97-AF65-F5344CB8AC3E}">
        <p14:creationId xmlns:p14="http://schemas.microsoft.com/office/powerpoint/2010/main" val="168082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3" name="Picture 2" descr="Slide layout showing title box and content placeholder box used as a back drop for text"/>
          <p:cNvPicPr>
            <a:picLocks noChangeAspect="1"/>
          </p:cNvPicPr>
          <p:nvPr/>
        </p:nvPicPr>
        <p:blipFill rotWithShape="1">
          <a:blip r:embed="rId3"/>
          <a:srcRect l="16249" t="24933" r="18174" b="16582"/>
          <a:stretch/>
        </p:blipFill>
        <p:spPr>
          <a:xfrm>
            <a:off x="128954" y="1339913"/>
            <a:ext cx="11934092" cy="5518087"/>
          </a:xfrm>
          <a:prstGeom prst="rect">
            <a:avLst/>
          </a:prstGeom>
        </p:spPr>
      </p:pic>
      <p:sp>
        <p:nvSpPr>
          <p:cNvPr id="2" name="Title 1"/>
          <p:cNvSpPr>
            <a:spLocks noGrp="1"/>
          </p:cNvSpPr>
          <p:nvPr>
            <p:ph type="title"/>
          </p:nvPr>
        </p:nvSpPr>
        <p:spPr>
          <a:xfrm>
            <a:off x="0" y="1"/>
            <a:ext cx="12192000" cy="1325563"/>
          </a:xfrm>
          <a:solidFill>
            <a:srgbClr val="000000">
              <a:alpha val="69804"/>
            </a:srgbClr>
          </a:solidFill>
          <a:ln>
            <a:noFill/>
          </a:ln>
        </p:spPr>
        <p:txBody>
          <a:bodyPr>
            <a:normAutofit/>
          </a:bodyPr>
          <a:lstStyle/>
          <a:p>
            <a:r>
              <a:rPr lang="en-US" sz="4000" b="1" dirty="0">
                <a:solidFill>
                  <a:schemeClr val="bg1"/>
                </a:solidFill>
                <a:latin typeface="Arial" panose="020B0604020202020204" pitchFamily="34" charset="0"/>
                <a:cs typeface="Arial" panose="020B0604020202020204" pitchFamily="34" charset="0"/>
              </a:rPr>
              <a:t>Importing Slides from Word</a:t>
            </a:r>
            <a:endParaRPr lang="en-US" sz="32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914406" y="1535730"/>
            <a:ext cx="9097103" cy="94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3200" b="1" dirty="0">
                <a:solidFill>
                  <a:prstClr val="black"/>
                </a:solidFill>
                <a:latin typeface="Calibri" panose="020F0502020204030204"/>
              </a:rPr>
              <a:t>Slide Title </a:t>
            </a:r>
          </a:p>
          <a:p>
            <a:pPr defTabSz="914377"/>
            <a:r>
              <a:rPr lang="en-US" sz="2400" b="1" dirty="0">
                <a:solidFill>
                  <a:prstClr val="black"/>
                </a:solidFill>
                <a:latin typeface="Calibri" panose="020F0502020204030204"/>
              </a:rPr>
              <a:t>(Word Title, Subtitle, Heading 1, any bulleted list level, or any numbered list level)</a:t>
            </a:r>
          </a:p>
        </p:txBody>
      </p:sp>
      <p:sp>
        <p:nvSpPr>
          <p:cNvPr id="6" name="Rectangle 5"/>
          <p:cNvSpPr/>
          <p:nvPr/>
        </p:nvSpPr>
        <p:spPr>
          <a:xfrm>
            <a:off x="914405" y="2813544"/>
            <a:ext cx="10351473" cy="3950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04792" indent="-304792" defTabSz="914377">
              <a:buFont typeface="Arial" panose="020B0604020202020204" pitchFamily="34" charset="0"/>
              <a:buChar char="•"/>
            </a:pPr>
            <a:r>
              <a:rPr lang="en-US" sz="4267" dirty="0">
                <a:solidFill>
                  <a:prstClr val="black"/>
                </a:solidFill>
                <a:latin typeface="Calibri" panose="020F0502020204030204"/>
              </a:rPr>
              <a:t>Heading 2</a:t>
            </a:r>
            <a:r>
              <a:rPr lang="en-US" sz="3200" dirty="0">
                <a:solidFill>
                  <a:prstClr val="black"/>
                </a:solidFill>
                <a:latin typeface="Calibri" panose="020F0502020204030204"/>
              </a:rPr>
              <a:t> </a:t>
            </a:r>
            <a:r>
              <a:rPr lang="en-US" sz="3733" dirty="0">
                <a:solidFill>
                  <a:prstClr val="black"/>
                </a:solidFill>
                <a:latin typeface="Calibri" panose="020F0502020204030204"/>
              </a:rPr>
              <a:t>(Word first-level bulleted list item)</a:t>
            </a:r>
          </a:p>
          <a:p>
            <a:pPr marL="761981" lvl="1" indent="-304792" defTabSz="914377">
              <a:buFont typeface="Arial" panose="020B0604020202020204" pitchFamily="34" charset="0"/>
              <a:buChar char="•"/>
            </a:pPr>
            <a:r>
              <a:rPr lang="en-US" sz="3733" dirty="0">
                <a:solidFill>
                  <a:prstClr val="black"/>
                </a:solidFill>
                <a:latin typeface="Calibri" panose="020F0502020204030204"/>
              </a:rPr>
              <a:t>Heading 3</a:t>
            </a:r>
            <a:r>
              <a:rPr lang="en-US" sz="3200" dirty="0">
                <a:solidFill>
                  <a:prstClr val="black"/>
                </a:solidFill>
                <a:latin typeface="Calibri" panose="020F0502020204030204"/>
              </a:rPr>
              <a:t> (Word second-level bulleted list item)</a:t>
            </a:r>
          </a:p>
          <a:p>
            <a:pPr marL="1219170" lvl="2" indent="-304792" defTabSz="914377">
              <a:buFont typeface="Arial" panose="020B0604020202020204" pitchFamily="34" charset="0"/>
              <a:buChar char="•"/>
            </a:pPr>
            <a:r>
              <a:rPr lang="en-US" sz="3200" dirty="0">
                <a:solidFill>
                  <a:prstClr val="black"/>
                </a:solidFill>
                <a:latin typeface="Calibri" panose="020F0502020204030204"/>
              </a:rPr>
              <a:t>Heading 4 </a:t>
            </a:r>
            <a:r>
              <a:rPr lang="en-US" sz="2667" dirty="0">
                <a:solidFill>
                  <a:prstClr val="black"/>
                </a:solidFill>
                <a:latin typeface="Calibri" panose="020F0502020204030204"/>
              </a:rPr>
              <a:t>(Word third-level bulleted list item)</a:t>
            </a:r>
          </a:p>
          <a:p>
            <a:pPr marL="1676358" lvl="3" indent="-304792" defTabSz="914377">
              <a:buFont typeface="Arial" panose="020B0604020202020204" pitchFamily="34" charset="0"/>
              <a:buChar char="•"/>
            </a:pPr>
            <a:r>
              <a:rPr lang="en-US" sz="2667" dirty="0">
                <a:solidFill>
                  <a:prstClr val="black"/>
                </a:solidFill>
                <a:latin typeface="Calibri" panose="020F0502020204030204"/>
              </a:rPr>
              <a:t>Heading 5</a:t>
            </a:r>
            <a:r>
              <a:rPr lang="en-US" sz="3200" dirty="0">
                <a:solidFill>
                  <a:prstClr val="black"/>
                </a:solidFill>
                <a:latin typeface="Calibri" panose="020F0502020204030204"/>
              </a:rPr>
              <a:t> </a:t>
            </a:r>
            <a:r>
              <a:rPr lang="en-US" sz="2133" dirty="0">
                <a:solidFill>
                  <a:prstClr val="black"/>
                </a:solidFill>
                <a:latin typeface="Calibri" panose="020F0502020204030204"/>
              </a:rPr>
              <a:t>(Word fourth-level bulleted list item)</a:t>
            </a:r>
          </a:p>
          <a:p>
            <a:pPr marL="2133547" lvl="4" indent="-304792" defTabSz="914377">
              <a:buFont typeface="Arial" panose="020B0604020202020204" pitchFamily="34" charset="0"/>
              <a:buChar char="•"/>
            </a:pPr>
            <a:r>
              <a:rPr lang="en-US" sz="2133" dirty="0">
                <a:solidFill>
                  <a:prstClr val="black"/>
                </a:solidFill>
                <a:latin typeface="Calibri" panose="020F0502020204030204"/>
              </a:rPr>
              <a:t>Heading 6</a:t>
            </a:r>
            <a:r>
              <a:rPr lang="en-US" sz="3200" dirty="0">
                <a:solidFill>
                  <a:prstClr val="black"/>
                </a:solidFill>
                <a:latin typeface="Calibri" panose="020F0502020204030204"/>
              </a:rPr>
              <a:t> </a:t>
            </a:r>
            <a:r>
              <a:rPr lang="en-US" sz="1600" dirty="0">
                <a:solidFill>
                  <a:prstClr val="black"/>
                </a:solidFill>
                <a:latin typeface="Calibri" panose="020F0502020204030204"/>
              </a:rPr>
              <a:t>(Word fifth-level bulleted list item)</a:t>
            </a:r>
          </a:p>
          <a:p>
            <a:pPr marL="2590735" lvl="5" indent="-304792" defTabSz="914377">
              <a:buFont typeface="Arial" panose="020B0604020202020204" pitchFamily="34" charset="0"/>
              <a:buChar char="•"/>
            </a:pPr>
            <a:r>
              <a:rPr lang="en-US" sz="1600" dirty="0">
                <a:solidFill>
                  <a:prstClr val="black"/>
                </a:solidFill>
                <a:latin typeface="Calibri" panose="020F0502020204030204"/>
              </a:rPr>
              <a:t>Heading 7</a:t>
            </a:r>
            <a:r>
              <a:rPr lang="en-US" sz="3200" dirty="0">
                <a:solidFill>
                  <a:prstClr val="black"/>
                </a:solidFill>
                <a:latin typeface="Calibri" panose="020F0502020204030204"/>
              </a:rPr>
              <a:t> </a:t>
            </a:r>
            <a:r>
              <a:rPr lang="en-US" sz="1467" dirty="0">
                <a:solidFill>
                  <a:prstClr val="black"/>
                </a:solidFill>
                <a:latin typeface="Calibri" panose="020F0502020204030204"/>
              </a:rPr>
              <a:t>(Word sixth-level bulleted list item)</a:t>
            </a:r>
          </a:p>
          <a:p>
            <a:pPr marL="3047924" lvl="6" indent="-304792" defTabSz="914377">
              <a:spcBef>
                <a:spcPts val="800"/>
              </a:spcBef>
              <a:buFont typeface="Arial" panose="020B0604020202020204" pitchFamily="34" charset="0"/>
              <a:buChar char="•"/>
            </a:pPr>
            <a:r>
              <a:rPr lang="en-US" sz="1333" dirty="0">
                <a:solidFill>
                  <a:prstClr val="black"/>
                </a:solidFill>
                <a:latin typeface="Calibri" panose="020F0502020204030204"/>
              </a:rPr>
              <a:t>Heading 8 (Word seventh-level bulleted list item)</a:t>
            </a:r>
          </a:p>
          <a:p>
            <a:pPr marL="3505112" lvl="7" indent="-304792" defTabSz="914377">
              <a:spcBef>
                <a:spcPts val="800"/>
              </a:spcBef>
              <a:buFont typeface="Arial" panose="020B0604020202020204" pitchFamily="34" charset="0"/>
              <a:buChar char="•"/>
            </a:pPr>
            <a:r>
              <a:rPr lang="en-US" sz="1200" dirty="0">
                <a:solidFill>
                  <a:prstClr val="black"/>
                </a:solidFill>
                <a:latin typeface="Calibri" panose="020F0502020204030204"/>
              </a:rPr>
              <a:t>Heading 9 (Word eighth-level bulleted list item)</a:t>
            </a:r>
          </a:p>
          <a:p>
            <a:pPr defTabSz="914377"/>
            <a:r>
              <a:rPr lang="en-US" dirty="0">
                <a:solidFill>
                  <a:prstClr val="black"/>
                </a:solidFill>
                <a:latin typeface="Calibri" panose="020F0502020204030204"/>
              </a:rPr>
              <a:t> </a:t>
            </a:r>
          </a:p>
        </p:txBody>
      </p:sp>
    </p:spTree>
    <p:extLst>
      <p:ext uri="{BB962C8B-B14F-4D97-AF65-F5344CB8AC3E}">
        <p14:creationId xmlns:p14="http://schemas.microsoft.com/office/powerpoint/2010/main" val="1907815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a:solidFill>
            <a:srgbClr val="000000">
              <a:alpha val="69804"/>
            </a:srgbClr>
          </a:solidFill>
          <a:ln>
            <a:noFill/>
          </a:ln>
        </p:spPr>
        <p:txBody>
          <a:bodyPr>
            <a:normAutofit/>
          </a:bodyPr>
          <a:lstStyle/>
          <a:p>
            <a:r>
              <a:rPr lang="en-US" sz="4000" b="1" dirty="0">
                <a:solidFill>
                  <a:schemeClr val="bg1"/>
                </a:solidFill>
                <a:latin typeface="Arial" panose="020B0604020202020204" pitchFamily="34" charset="0"/>
                <a:cs typeface="Arial" panose="020B0604020202020204" pitchFamily="34" charset="0"/>
              </a:rPr>
              <a:t>Dividing Presentation Into Sections/Rearranging</a:t>
            </a:r>
            <a:endParaRPr lang="en-US" sz="3200" b="1" dirty="0">
              <a:solidFill>
                <a:schemeClr val="bg1"/>
              </a:solidFill>
              <a:latin typeface="Arial" panose="020B0604020202020204" pitchFamily="34" charset="0"/>
              <a:cs typeface="Arial" panose="020B0604020202020204" pitchFamily="34" charset="0"/>
            </a:endParaRPr>
          </a:p>
        </p:txBody>
      </p:sp>
      <p:pic>
        <p:nvPicPr>
          <p:cNvPr id="3" name="Picture 2" descr="Screenshot of View Ribbon">
            <a:extLst>
              <a:ext uri="{FF2B5EF4-FFF2-40B4-BE49-F238E27FC236}">
                <a16:creationId xmlns:a16="http://schemas.microsoft.com/office/drawing/2014/main" id="{B27BC806-9D6A-48B8-A26F-9FE67CA16455}"/>
              </a:ext>
            </a:extLst>
          </p:cNvPr>
          <p:cNvPicPr>
            <a:picLocks noChangeAspect="1"/>
          </p:cNvPicPr>
          <p:nvPr/>
        </p:nvPicPr>
        <p:blipFill rotWithShape="1">
          <a:blip r:embed="rId3"/>
          <a:srcRect r="23089" b="79567"/>
          <a:stretch/>
        </p:blipFill>
        <p:spPr>
          <a:xfrm>
            <a:off x="62754" y="2511782"/>
            <a:ext cx="12066495" cy="1802311"/>
          </a:xfrm>
          <a:prstGeom prst="rect">
            <a:avLst/>
          </a:prstGeom>
          <a:ln w="19050">
            <a:solidFill>
              <a:schemeClr val="tx1"/>
            </a:solidFill>
          </a:ln>
        </p:spPr>
      </p:pic>
      <p:sp>
        <p:nvSpPr>
          <p:cNvPr id="6" name="Rectangle 5" descr="Rectangle highlighting Normal Presentation View on View Ribbon"/>
          <p:cNvSpPr/>
          <p:nvPr/>
        </p:nvSpPr>
        <p:spPr>
          <a:xfrm>
            <a:off x="91044" y="3263153"/>
            <a:ext cx="588409" cy="8387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7" name="Rectangle 6" descr="Rectangle highlighting Slide Sorter on View Ribbon"/>
          <p:cNvSpPr/>
          <p:nvPr/>
        </p:nvSpPr>
        <p:spPr>
          <a:xfrm>
            <a:off x="1179597" y="3267066"/>
            <a:ext cx="492371" cy="8387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Tree>
    <p:extLst>
      <p:ext uri="{BB962C8B-B14F-4D97-AF65-F5344CB8AC3E}">
        <p14:creationId xmlns:p14="http://schemas.microsoft.com/office/powerpoint/2010/main" val="194168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a:solidFill>
            <a:srgbClr val="000000">
              <a:alpha val="69804"/>
            </a:srgbClr>
          </a:solidFill>
          <a:ln>
            <a:noFill/>
          </a:ln>
        </p:spPr>
        <p:txBody>
          <a:bodyPr>
            <a:normAutofit/>
          </a:bodyPr>
          <a:lstStyle/>
          <a:p>
            <a:r>
              <a:rPr lang="en-US" sz="4000" b="1" dirty="0">
                <a:solidFill>
                  <a:schemeClr val="bg1"/>
                </a:solidFill>
                <a:latin typeface="Arial" panose="020B0604020202020204" pitchFamily="34" charset="0"/>
                <a:cs typeface="Arial" panose="020B0604020202020204" pitchFamily="34" charset="0"/>
              </a:rPr>
              <a:t>Applying Themes</a:t>
            </a:r>
            <a:endParaRPr lang="en-US" sz="3200" b="1" dirty="0">
              <a:solidFill>
                <a:schemeClr val="bg1"/>
              </a:solidFill>
              <a:latin typeface="Arial" panose="020B0604020202020204" pitchFamily="34" charset="0"/>
              <a:cs typeface="Arial" panose="020B0604020202020204" pitchFamily="34" charset="0"/>
            </a:endParaRPr>
          </a:p>
        </p:txBody>
      </p:sp>
      <p:pic>
        <p:nvPicPr>
          <p:cNvPr id="6" name="Picture 5" descr="Screenshot of Design Ribbon">
            <a:extLst>
              <a:ext uri="{FF2B5EF4-FFF2-40B4-BE49-F238E27FC236}">
                <a16:creationId xmlns:a16="http://schemas.microsoft.com/office/drawing/2014/main" id="{E337F81B-A1CE-03D2-7691-4FF81FD3A7D0}"/>
              </a:ext>
            </a:extLst>
          </p:cNvPr>
          <p:cNvPicPr>
            <a:picLocks noChangeAspect="1"/>
          </p:cNvPicPr>
          <p:nvPr/>
        </p:nvPicPr>
        <p:blipFill rotWithShape="1">
          <a:blip r:embed="rId3"/>
          <a:srcRect r="4341" b="79313"/>
          <a:stretch/>
        </p:blipFill>
        <p:spPr>
          <a:xfrm>
            <a:off x="49023" y="2039754"/>
            <a:ext cx="12093955" cy="1529788"/>
          </a:xfrm>
          <a:prstGeom prst="rect">
            <a:avLst/>
          </a:prstGeom>
          <a:ln w="19050">
            <a:solidFill>
              <a:schemeClr val="tx1"/>
            </a:solidFill>
          </a:ln>
        </p:spPr>
      </p:pic>
      <p:pic>
        <p:nvPicPr>
          <p:cNvPr id="4" name="Picture 3" descr="Screen shot of Theme gallery drop down from Design Ribbon"/>
          <p:cNvPicPr>
            <a:picLocks noChangeAspect="1"/>
          </p:cNvPicPr>
          <p:nvPr/>
        </p:nvPicPr>
        <p:blipFill rotWithShape="1">
          <a:blip r:embed="rId4"/>
          <a:srcRect t="5866" r="40400" b="48345"/>
          <a:stretch/>
        </p:blipFill>
        <p:spPr>
          <a:xfrm>
            <a:off x="68710" y="2682885"/>
            <a:ext cx="6393669" cy="2755387"/>
          </a:xfrm>
          <a:prstGeom prst="rect">
            <a:avLst/>
          </a:prstGeom>
          <a:ln w="19050">
            <a:noFill/>
          </a:ln>
        </p:spPr>
      </p:pic>
      <p:pic>
        <p:nvPicPr>
          <p:cNvPr id="7" name="Picture 6" descr="Screen shot of Variants drop down menu (Colors, Fonts, Effects, Background Styles) accessed from Design Ribbon">
            <a:extLst>
              <a:ext uri="{FF2B5EF4-FFF2-40B4-BE49-F238E27FC236}">
                <a16:creationId xmlns:a16="http://schemas.microsoft.com/office/drawing/2014/main" id="{EED18D21-31BE-4E7A-8A17-CF1361615A73}"/>
              </a:ext>
            </a:extLst>
          </p:cNvPr>
          <p:cNvPicPr>
            <a:picLocks noChangeAspect="1"/>
          </p:cNvPicPr>
          <p:nvPr/>
        </p:nvPicPr>
        <p:blipFill rotWithShape="1">
          <a:blip r:embed="rId5"/>
          <a:srcRect l="51029" t="16782" r="20294" b="68898"/>
          <a:stretch/>
        </p:blipFill>
        <p:spPr>
          <a:xfrm>
            <a:off x="6516971" y="3310706"/>
            <a:ext cx="3630005" cy="1138517"/>
          </a:xfrm>
          <a:prstGeom prst="rect">
            <a:avLst/>
          </a:prstGeom>
        </p:spPr>
      </p:pic>
    </p:spTree>
    <p:extLst>
      <p:ext uri="{BB962C8B-B14F-4D97-AF65-F5344CB8AC3E}">
        <p14:creationId xmlns:p14="http://schemas.microsoft.com/office/powerpoint/2010/main" val="237722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lkboard background"/>
          <p:cNvPicPr>
            <a:picLocks noChangeAspect="1"/>
          </p:cNvPicPr>
          <p:nvPr/>
        </p:nvPicPr>
        <p:blipFill rotWithShape="1">
          <a:blip r:embed="rId3" cstate="print">
            <a:extLst>
              <a:ext uri="{28A0092B-C50C-407E-A947-70E740481C1C}">
                <a14:useLocalDpi xmlns:a14="http://schemas.microsoft.com/office/drawing/2010/main" val="0"/>
              </a:ext>
            </a:extLst>
          </a:blip>
          <a:srcRect l="5000" t="9058" r="7657" b="9058"/>
          <a:stretch/>
        </p:blipFill>
        <p:spPr>
          <a:xfrm>
            <a:off x="0" y="0"/>
            <a:ext cx="12192000" cy="6858000"/>
          </a:xfrm>
          <a:prstGeom prst="rect">
            <a:avLst/>
          </a:prstGeom>
        </p:spPr>
      </p:pic>
      <p:sp>
        <p:nvSpPr>
          <p:cNvPr id="6" name="Title 5"/>
          <p:cNvSpPr>
            <a:spLocks noGrp="1"/>
          </p:cNvSpPr>
          <p:nvPr>
            <p:ph type="title"/>
          </p:nvPr>
        </p:nvSpPr>
        <p:spPr>
          <a:xfrm>
            <a:off x="2045208" y="633984"/>
            <a:ext cx="8561832" cy="1056704"/>
          </a:xfrm>
        </p:spPr>
        <p:txBody>
          <a:bodyPr>
            <a:normAutofit/>
          </a:bodyPr>
          <a:lstStyle/>
          <a:p>
            <a:pPr algn="ctr"/>
            <a:r>
              <a:rPr lang="en-US" sz="4000" dirty="0">
                <a:solidFill>
                  <a:schemeClr val="bg1"/>
                </a:solidFill>
                <a:latin typeface="Comic Sans MS" panose="030F0702030302020204" pitchFamily="66" charset="0"/>
              </a:rPr>
              <a:t>Practice Activity 2</a:t>
            </a:r>
          </a:p>
        </p:txBody>
      </p:sp>
      <p:sp>
        <p:nvSpPr>
          <p:cNvPr id="8" name="Content Placeholder 7"/>
          <p:cNvSpPr>
            <a:spLocks noGrp="1"/>
          </p:cNvSpPr>
          <p:nvPr>
            <p:ph idx="1"/>
          </p:nvPr>
        </p:nvSpPr>
        <p:spPr>
          <a:xfrm>
            <a:off x="2045208" y="2445281"/>
            <a:ext cx="8561832" cy="1967441"/>
          </a:xfrm>
        </p:spPr>
        <p:txBody>
          <a:bodyPr anchor="ctr">
            <a:normAutofit lnSpcReduction="10000"/>
          </a:bodyPr>
          <a:lstStyle/>
          <a:p>
            <a:pPr marL="609585" indent="-609585">
              <a:lnSpc>
                <a:spcPct val="100000"/>
              </a:lnSpc>
              <a:spcBef>
                <a:spcPts val="1600"/>
              </a:spcBef>
              <a:buFont typeface="Wingdings" panose="05000000000000000000" pitchFamily="2" charset="2"/>
              <a:buChar char="q"/>
            </a:pPr>
            <a:r>
              <a:rPr lang="en-US" sz="3200" dirty="0">
                <a:solidFill>
                  <a:schemeClr val="bg1"/>
                </a:solidFill>
                <a:latin typeface="Comic Sans MS" panose="030F0702030302020204" pitchFamily="66" charset="0"/>
              </a:rPr>
              <a:t>Divide Into 3 Named Sections</a:t>
            </a:r>
          </a:p>
          <a:p>
            <a:pPr marL="609585" indent="-609585">
              <a:lnSpc>
                <a:spcPct val="100000"/>
              </a:lnSpc>
              <a:spcBef>
                <a:spcPts val="1600"/>
              </a:spcBef>
              <a:buFont typeface="Wingdings" panose="05000000000000000000" pitchFamily="2" charset="2"/>
              <a:buChar char="q"/>
            </a:pPr>
            <a:r>
              <a:rPr lang="en-US" sz="3200" dirty="0">
                <a:solidFill>
                  <a:schemeClr val="bg1"/>
                </a:solidFill>
                <a:latin typeface="Comic Sans MS" panose="030F0702030302020204" pitchFamily="66" charset="0"/>
              </a:rPr>
              <a:t>Move Middle Section to End</a:t>
            </a:r>
          </a:p>
          <a:p>
            <a:pPr marL="609585" indent="-609585">
              <a:lnSpc>
                <a:spcPct val="100000"/>
              </a:lnSpc>
              <a:spcBef>
                <a:spcPts val="1600"/>
              </a:spcBef>
              <a:buFont typeface="Wingdings" panose="05000000000000000000" pitchFamily="2" charset="2"/>
              <a:buChar char="q"/>
            </a:pPr>
            <a:r>
              <a:rPr lang="en-US" sz="3200" dirty="0">
                <a:solidFill>
                  <a:schemeClr val="bg1"/>
                </a:solidFill>
                <a:latin typeface="Comic Sans MS" panose="030F0702030302020204" pitchFamily="66" charset="0"/>
              </a:rPr>
              <a:t>Import Slides from Word Document</a:t>
            </a:r>
          </a:p>
        </p:txBody>
      </p:sp>
    </p:spTree>
    <p:extLst>
      <p:ext uri="{BB962C8B-B14F-4D97-AF65-F5344CB8AC3E}">
        <p14:creationId xmlns:p14="http://schemas.microsoft.com/office/powerpoint/2010/main" val="148928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8BFDF"/>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108857"/>
            <a:ext cx="12192000" cy="701449"/>
          </a:xfrm>
        </p:spPr>
        <p:txBody>
          <a:bodyPr/>
          <a:lstStyle/>
          <a:p>
            <a:r>
              <a:rPr lang="en-US" sz="4000" dirty="0">
                <a:noFill/>
                <a:latin typeface="Arial"/>
                <a:ea typeface="Batang" pitchFamily="18" charset="-127"/>
                <a:cs typeface="Arial" pitchFamily="34" charset="0"/>
              </a:rPr>
              <a:t>CenSARA</a:t>
            </a:r>
            <a:endParaRPr lang="en-US" dirty="0">
              <a:noFill/>
            </a:endParaRPr>
          </a:p>
        </p:txBody>
      </p:sp>
      <p:pic>
        <p:nvPicPr>
          <p:cNvPr id="5" name="!!Picture 4" descr="CenSARA logo:  Central States Air Resource Agencies consisting of Arkansas, Iowa, Kansas, Louisiana, Missouri, Nebraska, Oklahoma, and Texas">
            <a:extLst>
              <a:ext uri="{FF2B5EF4-FFF2-40B4-BE49-F238E27FC236}">
                <a16:creationId xmlns:a16="http://schemas.microsoft.com/office/drawing/2014/main" id="{12984BB4-34D0-99D2-73AD-B40C6B11C9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4918" y="168778"/>
            <a:ext cx="6382167" cy="6520445"/>
          </a:xfrm>
          <a:prstGeom prst="rect">
            <a:avLst/>
          </a:prstGeom>
        </p:spPr>
      </p:pic>
    </p:spTree>
    <p:extLst>
      <p:ext uri="{BB962C8B-B14F-4D97-AF65-F5344CB8AC3E}">
        <p14:creationId xmlns:p14="http://schemas.microsoft.com/office/powerpoint/2010/main" val="4166206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a:solidFill>
            <a:srgbClr val="000000">
              <a:alpha val="69804"/>
            </a:srgbClr>
          </a:solidFill>
          <a:ln>
            <a:noFill/>
          </a:ln>
        </p:spPr>
        <p:txBody>
          <a:bodyPr>
            <a:normAutofit/>
          </a:bodyPr>
          <a:lstStyle/>
          <a:p>
            <a:r>
              <a:rPr lang="en-US" sz="4000" b="1" dirty="0">
                <a:solidFill>
                  <a:schemeClr val="bg1"/>
                </a:solidFill>
                <a:latin typeface="Arial" panose="020B0604020202020204" pitchFamily="34" charset="0"/>
                <a:cs typeface="Arial" panose="020B0604020202020204" pitchFamily="34" charset="0"/>
              </a:rPr>
              <a:t>Changing Slide Backgrounds </a:t>
            </a:r>
            <a:endParaRPr lang="en-US" sz="3200" b="1" dirty="0">
              <a:solidFill>
                <a:schemeClr val="bg1"/>
              </a:solidFill>
              <a:latin typeface="Arial" panose="020B0604020202020204" pitchFamily="34" charset="0"/>
              <a:cs typeface="Arial" panose="020B0604020202020204" pitchFamily="34" charset="0"/>
            </a:endParaRPr>
          </a:p>
        </p:txBody>
      </p:sp>
      <p:pic>
        <p:nvPicPr>
          <p:cNvPr id="3" name="Picture 2" descr="Screenshot of Design Ribbon">
            <a:extLst>
              <a:ext uri="{FF2B5EF4-FFF2-40B4-BE49-F238E27FC236}">
                <a16:creationId xmlns:a16="http://schemas.microsoft.com/office/drawing/2014/main" id="{1034BBB6-D452-8B86-BA95-9A2202DF1665}"/>
              </a:ext>
            </a:extLst>
          </p:cNvPr>
          <p:cNvPicPr>
            <a:picLocks noChangeAspect="1"/>
          </p:cNvPicPr>
          <p:nvPr/>
        </p:nvPicPr>
        <p:blipFill rotWithShape="1">
          <a:blip r:embed="rId3"/>
          <a:srcRect r="4341" b="79313"/>
          <a:stretch/>
        </p:blipFill>
        <p:spPr>
          <a:xfrm>
            <a:off x="49023" y="2039754"/>
            <a:ext cx="12093955" cy="1529788"/>
          </a:xfrm>
          <a:prstGeom prst="rect">
            <a:avLst/>
          </a:prstGeom>
          <a:ln w="19050">
            <a:solidFill>
              <a:schemeClr val="tx1"/>
            </a:solidFill>
          </a:ln>
        </p:spPr>
      </p:pic>
      <p:pic>
        <p:nvPicPr>
          <p:cNvPr id="5" name="Picture 4" descr="Screenshot of Format Background pane, showing options for Solid fill, Gradient fill, Picture or texture fill, Pattern fill, and Hide background graphics"/>
          <p:cNvPicPr>
            <a:picLocks noChangeAspect="1"/>
          </p:cNvPicPr>
          <p:nvPr/>
        </p:nvPicPr>
        <p:blipFill rotWithShape="1">
          <a:blip r:embed="rId4"/>
          <a:srcRect l="82128" t="15697" b="6950"/>
          <a:stretch/>
        </p:blipFill>
        <p:spPr>
          <a:xfrm>
            <a:off x="4902739" y="1325563"/>
            <a:ext cx="2269789" cy="5532436"/>
          </a:xfrm>
          <a:prstGeom prst="rect">
            <a:avLst/>
          </a:prstGeom>
          <a:ln w="19050">
            <a:solidFill>
              <a:schemeClr val="tx1"/>
            </a:solidFill>
          </a:ln>
        </p:spPr>
      </p:pic>
      <p:sp>
        <p:nvSpPr>
          <p:cNvPr id="9" name="Rectangle 8" descr="Rectangle highlighting Format Background on Design Ribbon"/>
          <p:cNvSpPr/>
          <p:nvPr/>
        </p:nvSpPr>
        <p:spPr>
          <a:xfrm>
            <a:off x="10688561" y="2648335"/>
            <a:ext cx="629983" cy="7346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Tree>
    <p:extLst>
      <p:ext uri="{BB962C8B-B14F-4D97-AF65-F5344CB8AC3E}">
        <p14:creationId xmlns:p14="http://schemas.microsoft.com/office/powerpoint/2010/main" val="113244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10" presetClass="exit" presetSubtype="0" fill="hold" grpId="1"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lkboard background"/>
          <p:cNvPicPr>
            <a:picLocks noChangeAspect="1"/>
          </p:cNvPicPr>
          <p:nvPr/>
        </p:nvPicPr>
        <p:blipFill rotWithShape="1">
          <a:blip r:embed="rId3" cstate="print">
            <a:extLst>
              <a:ext uri="{28A0092B-C50C-407E-A947-70E740481C1C}">
                <a14:useLocalDpi xmlns:a14="http://schemas.microsoft.com/office/drawing/2010/main" val="0"/>
              </a:ext>
            </a:extLst>
          </a:blip>
          <a:srcRect l="5000" t="9058" r="7657" b="9058"/>
          <a:stretch/>
        </p:blipFill>
        <p:spPr>
          <a:xfrm>
            <a:off x="0" y="0"/>
            <a:ext cx="12192000" cy="6858000"/>
          </a:xfrm>
          <a:prstGeom prst="rect">
            <a:avLst/>
          </a:prstGeom>
        </p:spPr>
      </p:pic>
      <p:sp>
        <p:nvSpPr>
          <p:cNvPr id="6" name="Title 5"/>
          <p:cNvSpPr>
            <a:spLocks noGrp="1"/>
          </p:cNvSpPr>
          <p:nvPr>
            <p:ph type="title"/>
          </p:nvPr>
        </p:nvSpPr>
        <p:spPr>
          <a:xfrm>
            <a:off x="2045208" y="633984"/>
            <a:ext cx="8561832" cy="1056704"/>
          </a:xfrm>
        </p:spPr>
        <p:txBody>
          <a:bodyPr>
            <a:normAutofit/>
          </a:bodyPr>
          <a:lstStyle/>
          <a:p>
            <a:pPr algn="ctr"/>
            <a:r>
              <a:rPr lang="en-US" sz="4000" dirty="0">
                <a:solidFill>
                  <a:schemeClr val="bg1"/>
                </a:solidFill>
                <a:latin typeface="Comic Sans MS" panose="030F0702030302020204" pitchFamily="66" charset="0"/>
              </a:rPr>
              <a:t>Practice Activity 3</a:t>
            </a:r>
          </a:p>
        </p:txBody>
      </p:sp>
      <p:sp>
        <p:nvSpPr>
          <p:cNvPr id="8" name="Content Placeholder 7"/>
          <p:cNvSpPr>
            <a:spLocks noGrp="1"/>
          </p:cNvSpPr>
          <p:nvPr>
            <p:ph idx="1"/>
          </p:nvPr>
        </p:nvSpPr>
        <p:spPr>
          <a:xfrm>
            <a:off x="2045208" y="3097214"/>
            <a:ext cx="8561832" cy="663575"/>
          </a:xfrm>
        </p:spPr>
        <p:txBody>
          <a:bodyPr>
            <a:normAutofit lnSpcReduction="10000"/>
          </a:bodyPr>
          <a:lstStyle/>
          <a:p>
            <a:pPr marL="609585" indent="-609585">
              <a:lnSpc>
                <a:spcPct val="100000"/>
              </a:lnSpc>
              <a:spcBef>
                <a:spcPts val="1600"/>
              </a:spcBef>
              <a:buFont typeface="Wingdings" panose="05000000000000000000" pitchFamily="2" charset="2"/>
              <a:buChar char="q"/>
            </a:pPr>
            <a:r>
              <a:rPr lang="en-US" sz="3200" dirty="0">
                <a:solidFill>
                  <a:schemeClr val="bg1"/>
                </a:solidFill>
                <a:latin typeface="Comic Sans MS" panose="030F0702030302020204" pitchFamily="66" charset="0"/>
              </a:rPr>
              <a:t>Change Slide Backgrounds</a:t>
            </a:r>
          </a:p>
        </p:txBody>
      </p:sp>
    </p:spTree>
    <p:extLst>
      <p:ext uri="{BB962C8B-B14F-4D97-AF65-F5344CB8AC3E}">
        <p14:creationId xmlns:p14="http://schemas.microsoft.com/office/powerpoint/2010/main" val="21826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alpha val="90000"/>
              </a:schemeClr>
            </a:gs>
            <a:gs pos="100000">
              <a:schemeClr val="tx1">
                <a:alpha val="85000"/>
              </a:schemeClr>
            </a:gs>
          </a:gsLst>
          <a:lin ang="16200000" scaled="0"/>
          <a:tileRect/>
        </a:gradFill>
        <a:effectLst/>
      </p:bgPr>
    </p:bg>
    <p:spTree>
      <p:nvGrpSpPr>
        <p:cNvPr id="1" name=""/>
        <p:cNvGrpSpPr/>
        <p:nvPr/>
      </p:nvGrpSpPr>
      <p:grpSpPr>
        <a:xfrm>
          <a:off x="0" y="0"/>
          <a:ext cx="0" cy="0"/>
          <a:chOff x="0" y="0"/>
          <a:chExt cx="0" cy="0"/>
        </a:xfrm>
      </p:grpSpPr>
      <p:pic>
        <p:nvPicPr>
          <p:cNvPr id="3" name="Picture 2" descr="Close-up of dart board with dart shown directly in the center of the bulls eye"/>
          <p:cNvPicPr>
            <a:picLocks noChangeAspect="1"/>
          </p:cNvPicPr>
          <p:nvPr/>
        </p:nvPicPr>
        <p:blipFill rotWithShape="1">
          <a:blip r:embed="rId3">
            <a:extLst>
              <a:ext uri="{28A0092B-C50C-407E-A947-70E740481C1C}">
                <a14:useLocalDpi xmlns:a14="http://schemas.microsoft.com/office/drawing/2010/main" val="0"/>
              </a:ext>
            </a:extLst>
          </a:blip>
          <a:srcRect t="7680" b="7680"/>
          <a:stretch/>
        </p:blipFill>
        <p:spPr>
          <a:xfrm>
            <a:off x="0" y="0"/>
            <a:ext cx="12192000" cy="6858000"/>
          </a:xfrm>
          <a:prstGeom prst="rect">
            <a:avLst/>
          </a:prstGeom>
          <a:gradFill>
            <a:gsLst>
              <a:gs pos="0">
                <a:schemeClr val="tx1">
                  <a:alpha val="85000"/>
                </a:schemeClr>
              </a:gs>
              <a:gs pos="100000">
                <a:schemeClr val="tx1">
                  <a:alpha val="0"/>
                </a:schemeClr>
              </a:gs>
            </a:gsLst>
            <a:lin ang="5400000" scaled="1"/>
          </a:gradFill>
        </p:spPr>
      </p:pic>
      <p:sp>
        <p:nvSpPr>
          <p:cNvPr id="2" name="Title 1"/>
          <p:cNvSpPr>
            <a:spLocks noGrp="1"/>
          </p:cNvSpPr>
          <p:nvPr>
            <p:ph type="title"/>
          </p:nvPr>
        </p:nvSpPr>
        <p:spPr>
          <a:xfrm>
            <a:off x="0" y="1"/>
            <a:ext cx="12192000" cy="1325563"/>
          </a:xfrm>
          <a:gradFill flip="none" rotWithShape="1">
            <a:gsLst>
              <a:gs pos="50000">
                <a:srgbClr val="000000">
                  <a:alpha val="90000"/>
                </a:srgbClr>
              </a:gs>
              <a:gs pos="0">
                <a:schemeClr val="tx1">
                  <a:alpha val="85000"/>
                </a:schemeClr>
              </a:gs>
              <a:gs pos="100000">
                <a:schemeClr val="tx1">
                  <a:alpha val="0"/>
                </a:schemeClr>
              </a:gs>
            </a:gsLst>
            <a:lin ang="5400000" scaled="1"/>
            <a:tileRect/>
          </a:gradFill>
          <a:ln>
            <a:noFill/>
          </a:ln>
        </p:spPr>
        <p:txBody>
          <a:bodyPr>
            <a:normAutofit/>
          </a:bodyPr>
          <a:lstStyle/>
          <a:p>
            <a:r>
              <a:rPr lang="en-US" sz="4000" b="1" dirty="0">
                <a:solidFill>
                  <a:schemeClr val="bg1"/>
                </a:solidFill>
                <a:latin typeface="Arial" panose="020B0604020202020204" pitchFamily="34" charset="0"/>
                <a:cs typeface="Arial" panose="020B0604020202020204" pitchFamily="34" charset="0"/>
              </a:rPr>
              <a:t>Course Objectives </a:t>
            </a:r>
            <a:r>
              <a:rPr lang="en-US" sz="3200" b="1" dirty="0">
                <a:solidFill>
                  <a:schemeClr val="bg1"/>
                </a:solidFill>
                <a:latin typeface="Arial" panose="020B0604020202020204" pitchFamily="34" charset="0"/>
                <a:cs typeface="Arial" panose="020B0604020202020204" pitchFamily="34" charset="0"/>
              </a:rPr>
              <a:t>(Page 2 of Workbook)</a:t>
            </a:r>
          </a:p>
        </p:txBody>
      </p:sp>
      <p:sp>
        <p:nvSpPr>
          <p:cNvPr id="6" name="Rectangle 5"/>
          <p:cNvSpPr/>
          <p:nvPr/>
        </p:nvSpPr>
        <p:spPr>
          <a:xfrm>
            <a:off x="1" y="4293533"/>
            <a:ext cx="12191999" cy="2740313"/>
          </a:xfrm>
          <a:prstGeom prst="rect">
            <a:avLst/>
          </a:prstGeom>
          <a:gradFill>
            <a:gsLst>
              <a:gs pos="0">
                <a:schemeClr val="tx1">
                  <a:alpha val="0"/>
                </a:schemeClr>
              </a:gs>
              <a:gs pos="12000">
                <a:schemeClr val="tx1">
                  <a:alpha val="90000"/>
                </a:schemeClr>
              </a:gs>
            </a:gsLst>
            <a:lin ang="5400000" scaled="1"/>
          </a:gradFill>
          <a:ln>
            <a:noFill/>
          </a:ln>
          <a:effectLst>
            <a:softEdge rad="3810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695" tIns="79695" rIns="79695" bIns="79695" numCol="1" spcCol="1270" anchor="ctr" anchorCtr="0">
            <a:noAutofit/>
          </a:bodyPr>
          <a:lstStyle/>
          <a:p>
            <a:pPr defTabSz="711182">
              <a:lnSpc>
                <a:spcPct val="90000"/>
              </a:lnSpc>
              <a:spcBef>
                <a:spcPct val="0"/>
              </a:spcBef>
              <a:spcAft>
                <a:spcPct val="35000"/>
              </a:spcAft>
            </a:pPr>
            <a:r>
              <a:rPr lang="en-US" sz="3200" dirty="0">
                <a:solidFill>
                  <a:prstClr val="white"/>
                </a:solidFill>
                <a:latin typeface="Calibri" panose="020F0502020204030204"/>
              </a:rPr>
              <a:t>Using your personal preferences and presentation style to develop an audience-centered presentation that incorporates stories and humor to engage the audience using PowerPoint as an effective visual aid that also meets accessibility requirements. </a:t>
            </a:r>
          </a:p>
        </p:txBody>
      </p:sp>
    </p:spTree>
    <p:extLst>
      <p:ext uri="{BB962C8B-B14F-4D97-AF65-F5344CB8AC3E}">
        <p14:creationId xmlns:p14="http://schemas.microsoft.com/office/powerpoint/2010/main" val="10054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alpha val="90000"/>
              </a:schemeClr>
            </a:gs>
            <a:gs pos="100000">
              <a:schemeClr val="tx1">
                <a:alpha val="85000"/>
              </a:schemeClr>
            </a:gs>
          </a:gsLst>
          <a:lin ang="16200000" scaled="0"/>
          <a:tileRect/>
        </a:gradFill>
        <a:effectLst/>
      </p:bgPr>
    </p:bg>
    <p:spTree>
      <p:nvGrpSpPr>
        <p:cNvPr id="1" name=""/>
        <p:cNvGrpSpPr/>
        <p:nvPr/>
      </p:nvGrpSpPr>
      <p:grpSpPr>
        <a:xfrm>
          <a:off x="0" y="0"/>
          <a:ext cx="0" cy="0"/>
          <a:chOff x="0" y="0"/>
          <a:chExt cx="0" cy="0"/>
        </a:xfrm>
      </p:grpSpPr>
      <p:pic>
        <p:nvPicPr>
          <p:cNvPr id="4" name="Picture 3" descr="Chocolate chip cookies on a plate">
            <a:extLst>
              <a:ext uri="{FF2B5EF4-FFF2-40B4-BE49-F238E27FC236}">
                <a16:creationId xmlns:a16="http://schemas.microsoft.com/office/drawing/2014/main" id="{4E009EA0-7796-4343-AE15-8E1432F1BAC5}"/>
              </a:ext>
            </a:extLst>
          </p:cNvPr>
          <p:cNvPicPr>
            <a:picLocks noChangeAspect="1"/>
          </p:cNvPicPr>
          <p:nvPr/>
        </p:nvPicPr>
        <p:blipFill rotWithShape="1">
          <a:blip r:embed="rId3">
            <a:extLst>
              <a:ext uri="{28A0092B-C50C-407E-A947-70E740481C1C}">
                <a14:useLocalDpi xmlns:a14="http://schemas.microsoft.com/office/drawing/2010/main" val="0"/>
              </a:ext>
            </a:extLst>
          </a:blip>
          <a:srcRect t="14752" b="14752"/>
          <a:stretch/>
        </p:blipFill>
        <p:spPr>
          <a:xfrm>
            <a:off x="0" y="1"/>
            <a:ext cx="12191997" cy="6857999"/>
          </a:xfrm>
          <a:prstGeom prst="rect">
            <a:avLst/>
          </a:prstGeom>
        </p:spPr>
      </p:pic>
      <p:sp>
        <p:nvSpPr>
          <p:cNvPr id="2" name="Title 1"/>
          <p:cNvSpPr>
            <a:spLocks noGrp="1"/>
          </p:cNvSpPr>
          <p:nvPr>
            <p:ph type="title"/>
          </p:nvPr>
        </p:nvSpPr>
        <p:spPr>
          <a:xfrm>
            <a:off x="0" y="1"/>
            <a:ext cx="12192000" cy="1325563"/>
          </a:xfrm>
          <a:gradFill>
            <a:gsLst>
              <a:gs pos="50000">
                <a:srgbClr val="000000">
                  <a:alpha val="90000"/>
                </a:srgbClr>
              </a:gs>
              <a:gs pos="0">
                <a:schemeClr val="tx1">
                  <a:alpha val="85000"/>
                </a:schemeClr>
              </a:gs>
              <a:gs pos="100000">
                <a:schemeClr val="tx1">
                  <a:alpha val="0"/>
                </a:schemeClr>
              </a:gs>
            </a:gsLst>
            <a:lin ang="5400000" scaled="1"/>
          </a:gradFill>
          <a:ln>
            <a:noFill/>
          </a:ln>
        </p:spPr>
        <p:txBody>
          <a:bodyPr>
            <a:normAutofit/>
          </a:bodyPr>
          <a:lstStyle/>
          <a:p>
            <a:r>
              <a:rPr lang="en-US" sz="4000" b="1" dirty="0">
                <a:solidFill>
                  <a:schemeClr val="bg1"/>
                </a:solidFill>
                <a:latin typeface="Arial" panose="020B0604020202020204" pitchFamily="34" charset="0"/>
                <a:cs typeface="Arial" panose="020B0604020202020204" pitchFamily="34" charset="0"/>
              </a:rPr>
              <a:t>Your Main Competition</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479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Microphone"/>
          <p:cNvPicPr>
            <a:picLocks noChangeAspect="1"/>
          </p:cNvPicPr>
          <p:nvPr/>
        </p:nvPicPr>
        <p:blipFill rotWithShape="1">
          <a:blip r:embed="rId3">
            <a:extLst>
              <a:ext uri="{28A0092B-C50C-407E-A947-70E740481C1C}">
                <a14:useLocalDpi xmlns:a14="http://schemas.microsoft.com/office/drawing/2010/main" val="0"/>
              </a:ext>
            </a:extLst>
          </a:blip>
          <a:srcRect l="14600" t="13972" b="13972"/>
          <a:stretch/>
        </p:blipFill>
        <p:spPr>
          <a:xfrm>
            <a:off x="0" y="0"/>
            <a:ext cx="12192000" cy="6858000"/>
          </a:xfrm>
          <a:prstGeom prst="rect">
            <a:avLst/>
          </a:prstGeom>
        </p:spPr>
      </p:pic>
      <p:sp>
        <p:nvSpPr>
          <p:cNvPr id="3" name="Rectangle 2">
            <a:extLst>
              <a:ext uri="{FF2B5EF4-FFF2-40B4-BE49-F238E27FC236}">
                <a16:creationId xmlns:a16="http://schemas.microsoft.com/office/drawing/2014/main" id="{282B617D-8EDC-05C0-AA19-8950E3FD215F}"/>
              </a:ext>
              <a:ext uri="{C183D7F6-B498-43B3-948B-1728B52AA6E4}">
                <adec:decorative xmlns:adec="http://schemas.microsoft.com/office/drawing/2017/decorative" val="1"/>
              </a:ext>
            </a:extLst>
          </p:cNvPr>
          <p:cNvSpPr/>
          <p:nvPr/>
        </p:nvSpPr>
        <p:spPr>
          <a:xfrm>
            <a:off x="12737" y="4538181"/>
            <a:ext cx="12179265" cy="2319820"/>
          </a:xfrm>
          <a:prstGeom prst="rect">
            <a:avLst/>
          </a:prstGeom>
          <a:gradFill flip="none" rotWithShape="1">
            <a:gsLst>
              <a:gs pos="71000">
                <a:srgbClr val="1C1146">
                  <a:alpha val="50000"/>
                </a:srgbClr>
              </a:gs>
              <a:gs pos="32092">
                <a:srgbClr val="1C1146">
                  <a:alpha val="65000"/>
                </a:srgbClr>
              </a:gs>
              <a:gs pos="0">
                <a:srgbClr val="1C1146">
                  <a:alpha val="0"/>
                </a:srgbClr>
              </a:gs>
              <a:gs pos="100000">
                <a:srgbClr val="1C114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 name="Title 1"/>
          <p:cNvSpPr>
            <a:spLocks noGrp="1"/>
          </p:cNvSpPr>
          <p:nvPr>
            <p:ph type="title"/>
          </p:nvPr>
        </p:nvSpPr>
        <p:spPr>
          <a:xfrm>
            <a:off x="0" y="1"/>
            <a:ext cx="12192000" cy="1325563"/>
          </a:xfrm>
          <a:gradFill>
            <a:gsLst>
              <a:gs pos="50000">
                <a:srgbClr val="161147">
                  <a:alpha val="90000"/>
                </a:srgbClr>
              </a:gs>
              <a:gs pos="0">
                <a:srgbClr val="161147">
                  <a:alpha val="85000"/>
                </a:srgbClr>
              </a:gs>
              <a:gs pos="100000">
                <a:srgbClr val="161147">
                  <a:alpha val="0"/>
                </a:srgbClr>
              </a:gs>
            </a:gsLst>
            <a:lin ang="5400000" scaled="1"/>
          </a:gradFill>
          <a:ln>
            <a:noFill/>
          </a:ln>
        </p:spPr>
        <p:txBody>
          <a:bodyPr>
            <a:normAutofit/>
          </a:bodyPr>
          <a:lstStyle/>
          <a:p>
            <a:r>
              <a:rPr lang="en-US" sz="4000" b="1" dirty="0">
                <a:solidFill>
                  <a:schemeClr val="bg1"/>
                </a:solidFill>
                <a:latin typeface="Arial" panose="020B0604020202020204" pitchFamily="34" charset="0"/>
                <a:cs typeface="Arial" panose="020B0604020202020204" pitchFamily="34" charset="0"/>
              </a:rPr>
              <a:t>Presentation Types </a:t>
            </a:r>
            <a:r>
              <a:rPr lang="en-US" sz="3200" b="1" dirty="0">
                <a:solidFill>
                  <a:schemeClr val="bg1"/>
                </a:solidFill>
                <a:latin typeface="Arial" panose="020B0604020202020204" pitchFamily="34" charset="0"/>
                <a:cs typeface="Arial" panose="020B0604020202020204" pitchFamily="34" charset="0"/>
              </a:rPr>
              <a:t>(Page 3 of Workbook)</a:t>
            </a:r>
          </a:p>
        </p:txBody>
      </p:sp>
      <p:sp>
        <p:nvSpPr>
          <p:cNvPr id="4" name="TextBox 3">
            <a:extLst>
              <a:ext uri="{FF2B5EF4-FFF2-40B4-BE49-F238E27FC236}">
                <a16:creationId xmlns:a16="http://schemas.microsoft.com/office/drawing/2014/main" id="{E0F830FE-AE71-D189-779F-F379B314F9FE}"/>
              </a:ext>
            </a:extLst>
          </p:cNvPr>
          <p:cNvSpPr txBox="1"/>
          <p:nvPr/>
        </p:nvSpPr>
        <p:spPr>
          <a:xfrm>
            <a:off x="418532" y="4538182"/>
            <a:ext cx="2890725" cy="666786"/>
          </a:xfrm>
          <a:prstGeom prst="rect">
            <a:avLst/>
          </a:prstGeom>
          <a:noFill/>
        </p:spPr>
        <p:txBody>
          <a:bodyPr wrap="square" rtlCol="0">
            <a:spAutoFit/>
          </a:bodyPr>
          <a:lstStyle/>
          <a:p>
            <a:pPr defTabSz="914377"/>
            <a:r>
              <a:rPr lang="en-US" sz="3733" dirty="0">
                <a:solidFill>
                  <a:prstClr val="white"/>
                </a:solidFill>
                <a:latin typeface="Calibri" panose="020F0502020204030204"/>
              </a:rPr>
              <a:t>Informational</a:t>
            </a:r>
          </a:p>
        </p:txBody>
      </p:sp>
      <p:sp>
        <p:nvSpPr>
          <p:cNvPr id="5" name="TextBox 4">
            <a:extLst>
              <a:ext uri="{FF2B5EF4-FFF2-40B4-BE49-F238E27FC236}">
                <a16:creationId xmlns:a16="http://schemas.microsoft.com/office/drawing/2014/main" id="{01A64E87-D631-FC2E-EA83-5191B74B3CDE}"/>
              </a:ext>
            </a:extLst>
          </p:cNvPr>
          <p:cNvSpPr txBox="1"/>
          <p:nvPr/>
        </p:nvSpPr>
        <p:spPr>
          <a:xfrm>
            <a:off x="3385563" y="4570151"/>
            <a:ext cx="2724107" cy="666786"/>
          </a:xfrm>
          <a:prstGeom prst="rect">
            <a:avLst/>
          </a:prstGeom>
          <a:noFill/>
        </p:spPr>
        <p:txBody>
          <a:bodyPr wrap="square" rtlCol="0">
            <a:spAutoFit/>
          </a:bodyPr>
          <a:lstStyle/>
          <a:p>
            <a:pPr defTabSz="914377"/>
            <a:r>
              <a:rPr lang="en-US" sz="3733" dirty="0">
                <a:solidFill>
                  <a:prstClr val="white"/>
                </a:solidFill>
                <a:latin typeface="Calibri" panose="020F0502020204030204"/>
              </a:rPr>
              <a:t>Motivational</a:t>
            </a:r>
          </a:p>
        </p:txBody>
      </p:sp>
      <p:sp>
        <p:nvSpPr>
          <p:cNvPr id="6" name="TextBox 5">
            <a:extLst>
              <a:ext uri="{FF2B5EF4-FFF2-40B4-BE49-F238E27FC236}">
                <a16:creationId xmlns:a16="http://schemas.microsoft.com/office/drawing/2014/main" id="{6C9F97B1-ED5D-D1E3-3056-87C508A87F72}"/>
              </a:ext>
            </a:extLst>
          </p:cNvPr>
          <p:cNvSpPr txBox="1"/>
          <p:nvPr/>
        </p:nvSpPr>
        <p:spPr>
          <a:xfrm>
            <a:off x="6284063" y="4562443"/>
            <a:ext cx="2310389" cy="666786"/>
          </a:xfrm>
          <a:prstGeom prst="rect">
            <a:avLst/>
          </a:prstGeom>
          <a:noFill/>
        </p:spPr>
        <p:txBody>
          <a:bodyPr wrap="square" rtlCol="0">
            <a:spAutoFit/>
          </a:bodyPr>
          <a:lstStyle/>
          <a:p>
            <a:pPr defTabSz="914377"/>
            <a:r>
              <a:rPr lang="en-US" sz="3733" dirty="0">
                <a:solidFill>
                  <a:prstClr val="white"/>
                </a:solidFill>
                <a:latin typeface="Calibri" panose="020F0502020204030204"/>
              </a:rPr>
              <a:t>Persuasive </a:t>
            </a:r>
          </a:p>
        </p:txBody>
      </p:sp>
      <p:sp>
        <p:nvSpPr>
          <p:cNvPr id="7" name="TextBox 6">
            <a:extLst>
              <a:ext uri="{FF2B5EF4-FFF2-40B4-BE49-F238E27FC236}">
                <a16:creationId xmlns:a16="http://schemas.microsoft.com/office/drawing/2014/main" id="{98D1E79E-8E64-E320-E976-F27A2BC206A7}"/>
              </a:ext>
            </a:extLst>
          </p:cNvPr>
          <p:cNvSpPr txBox="1"/>
          <p:nvPr/>
        </p:nvSpPr>
        <p:spPr>
          <a:xfrm>
            <a:off x="8673007" y="4543998"/>
            <a:ext cx="2602172" cy="666786"/>
          </a:xfrm>
          <a:prstGeom prst="rect">
            <a:avLst/>
          </a:prstGeom>
          <a:noFill/>
        </p:spPr>
        <p:txBody>
          <a:bodyPr wrap="square" rtlCol="0">
            <a:spAutoFit/>
          </a:bodyPr>
          <a:lstStyle/>
          <a:p>
            <a:pPr defTabSz="914377"/>
            <a:r>
              <a:rPr lang="en-US" sz="3733" dirty="0">
                <a:solidFill>
                  <a:prstClr val="white"/>
                </a:solidFill>
                <a:latin typeface="Calibri" panose="020F0502020204030204"/>
              </a:rPr>
              <a:t>Entertaining</a:t>
            </a:r>
          </a:p>
        </p:txBody>
      </p:sp>
      <p:sp>
        <p:nvSpPr>
          <p:cNvPr id="8" name="TextBox 7">
            <a:extLst>
              <a:ext uri="{FF2B5EF4-FFF2-40B4-BE49-F238E27FC236}">
                <a16:creationId xmlns:a16="http://schemas.microsoft.com/office/drawing/2014/main" id="{700CAF62-1707-D10A-5CD0-DF3CFDAF986E}"/>
              </a:ext>
            </a:extLst>
          </p:cNvPr>
          <p:cNvSpPr txBox="1"/>
          <p:nvPr/>
        </p:nvSpPr>
        <p:spPr>
          <a:xfrm>
            <a:off x="1388435" y="5182490"/>
            <a:ext cx="2911525" cy="666786"/>
          </a:xfrm>
          <a:prstGeom prst="rect">
            <a:avLst/>
          </a:prstGeom>
          <a:noFill/>
        </p:spPr>
        <p:txBody>
          <a:bodyPr wrap="square" rtlCol="0">
            <a:spAutoFit/>
          </a:bodyPr>
          <a:lstStyle/>
          <a:p>
            <a:pPr defTabSz="914377"/>
            <a:r>
              <a:rPr lang="en-US" sz="3733" dirty="0">
                <a:solidFill>
                  <a:prstClr val="white"/>
                </a:solidFill>
                <a:latin typeface="Calibri" panose="020F0502020204030204"/>
              </a:rPr>
              <a:t>Introductions</a:t>
            </a:r>
          </a:p>
        </p:txBody>
      </p:sp>
      <p:sp>
        <p:nvSpPr>
          <p:cNvPr id="9" name="TextBox 8">
            <a:extLst>
              <a:ext uri="{FF2B5EF4-FFF2-40B4-BE49-F238E27FC236}">
                <a16:creationId xmlns:a16="http://schemas.microsoft.com/office/drawing/2014/main" id="{F4BE2D76-EB0C-4135-A75D-5B44EFC50BB8}"/>
              </a:ext>
            </a:extLst>
          </p:cNvPr>
          <p:cNvSpPr txBox="1"/>
          <p:nvPr/>
        </p:nvSpPr>
        <p:spPr>
          <a:xfrm>
            <a:off x="4355466" y="5235137"/>
            <a:ext cx="6798097" cy="609334"/>
          </a:xfrm>
          <a:prstGeom prst="rect">
            <a:avLst/>
          </a:prstGeom>
          <a:noFill/>
        </p:spPr>
        <p:txBody>
          <a:bodyPr wrap="square" rtlCol="0">
            <a:spAutoFit/>
          </a:bodyPr>
          <a:lstStyle/>
          <a:p>
            <a:pPr defTabSz="1111223">
              <a:lnSpc>
                <a:spcPct val="90000"/>
              </a:lnSpc>
              <a:spcBef>
                <a:spcPct val="0"/>
              </a:spcBef>
              <a:spcAft>
                <a:spcPct val="35000"/>
              </a:spcAft>
            </a:pPr>
            <a:r>
              <a:rPr lang="en-US" sz="3733" dirty="0">
                <a:solidFill>
                  <a:prstClr val="white"/>
                </a:solidFill>
                <a:latin typeface="Calibri" panose="020F0502020204030204"/>
              </a:rPr>
              <a:t>Panelist/Moderator/Interviewer</a:t>
            </a:r>
          </a:p>
        </p:txBody>
      </p:sp>
      <p:sp>
        <p:nvSpPr>
          <p:cNvPr id="10" name="TextBox 9">
            <a:extLst>
              <a:ext uri="{FF2B5EF4-FFF2-40B4-BE49-F238E27FC236}">
                <a16:creationId xmlns:a16="http://schemas.microsoft.com/office/drawing/2014/main" id="{0EB27579-928A-9AC2-3E0E-AFAECE9C2910}"/>
              </a:ext>
            </a:extLst>
          </p:cNvPr>
          <p:cNvSpPr txBox="1"/>
          <p:nvPr/>
        </p:nvSpPr>
        <p:spPr>
          <a:xfrm>
            <a:off x="3790286" y="5838473"/>
            <a:ext cx="4611431" cy="609334"/>
          </a:xfrm>
          <a:prstGeom prst="rect">
            <a:avLst/>
          </a:prstGeom>
          <a:noFill/>
        </p:spPr>
        <p:txBody>
          <a:bodyPr wrap="square" rtlCol="0">
            <a:spAutoFit/>
          </a:bodyPr>
          <a:lstStyle/>
          <a:p>
            <a:pPr algn="ctr" defTabSz="1111223">
              <a:lnSpc>
                <a:spcPct val="90000"/>
              </a:lnSpc>
              <a:spcBef>
                <a:spcPct val="0"/>
              </a:spcBef>
              <a:spcAft>
                <a:spcPct val="35000"/>
              </a:spcAft>
            </a:pPr>
            <a:r>
              <a:rPr lang="en-US" sz="3733" dirty="0">
                <a:solidFill>
                  <a:prstClr val="white"/>
                </a:solidFill>
                <a:latin typeface="Calibri" panose="020F0502020204030204"/>
              </a:rPr>
              <a:t>Elevator Opportunities</a:t>
            </a:r>
          </a:p>
        </p:txBody>
      </p:sp>
      <p:sp>
        <p:nvSpPr>
          <p:cNvPr id="20" name="Oval 19">
            <a:extLst>
              <a:ext uri="{FF2B5EF4-FFF2-40B4-BE49-F238E27FC236}">
                <a16:creationId xmlns:a16="http://schemas.microsoft.com/office/drawing/2014/main" id="{9F19F178-89A7-FBB2-CDDE-537427001FC9}"/>
              </a:ext>
              <a:ext uri="{C183D7F6-B498-43B3-948B-1728B52AA6E4}">
                <adec:decorative xmlns:adec="http://schemas.microsoft.com/office/drawing/2017/decorative" val="1"/>
              </a:ext>
            </a:extLst>
          </p:cNvPr>
          <p:cNvSpPr/>
          <p:nvPr/>
        </p:nvSpPr>
        <p:spPr>
          <a:xfrm>
            <a:off x="3273347" y="4864917"/>
            <a:ext cx="121920" cy="1219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1" name="Oval 20">
            <a:extLst>
              <a:ext uri="{FF2B5EF4-FFF2-40B4-BE49-F238E27FC236}">
                <a16:creationId xmlns:a16="http://schemas.microsoft.com/office/drawing/2014/main" id="{E0013FCF-5BAF-B939-9272-C902E2EBC529}"/>
              </a:ext>
              <a:ext uri="{C183D7F6-B498-43B3-948B-1728B52AA6E4}">
                <adec:decorative xmlns:adec="http://schemas.microsoft.com/office/drawing/2017/decorative" val="1"/>
              </a:ext>
            </a:extLst>
          </p:cNvPr>
          <p:cNvSpPr/>
          <p:nvPr/>
        </p:nvSpPr>
        <p:spPr>
          <a:xfrm>
            <a:off x="6136308" y="4849751"/>
            <a:ext cx="121920" cy="1219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2" name="Oval 21">
            <a:extLst>
              <a:ext uri="{FF2B5EF4-FFF2-40B4-BE49-F238E27FC236}">
                <a16:creationId xmlns:a16="http://schemas.microsoft.com/office/drawing/2014/main" id="{A9107781-6149-7A78-C5C6-9B71D880FE58}"/>
              </a:ext>
              <a:ext uri="{C183D7F6-B498-43B3-948B-1728B52AA6E4}">
                <adec:decorative xmlns:adec="http://schemas.microsoft.com/office/drawing/2017/decorative" val="1"/>
              </a:ext>
            </a:extLst>
          </p:cNvPr>
          <p:cNvSpPr/>
          <p:nvPr/>
        </p:nvSpPr>
        <p:spPr>
          <a:xfrm>
            <a:off x="4207451" y="5518953"/>
            <a:ext cx="121920" cy="1219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4" name="Oval 23">
            <a:extLst>
              <a:ext uri="{FF2B5EF4-FFF2-40B4-BE49-F238E27FC236}">
                <a16:creationId xmlns:a16="http://schemas.microsoft.com/office/drawing/2014/main" id="{87C4772E-ACAA-C3A6-4B48-38C4B49ABC20}"/>
              </a:ext>
              <a:ext uri="{C183D7F6-B498-43B3-948B-1728B52AA6E4}">
                <adec:decorative xmlns:adec="http://schemas.microsoft.com/office/drawing/2017/decorative" val="1"/>
              </a:ext>
            </a:extLst>
          </p:cNvPr>
          <p:cNvSpPr/>
          <p:nvPr/>
        </p:nvSpPr>
        <p:spPr>
          <a:xfrm>
            <a:off x="8574745" y="4852780"/>
            <a:ext cx="121920" cy="1219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Tree>
    <p:extLst>
      <p:ext uri="{BB962C8B-B14F-4D97-AF65-F5344CB8AC3E}">
        <p14:creationId xmlns:p14="http://schemas.microsoft.com/office/powerpoint/2010/main" val="175521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20" grpId="0" animBg="1"/>
      <p:bldP spid="21" grpId="0" animBg="1"/>
      <p:bldP spid="22"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n looking scared"/>
          <p:cNvPicPr>
            <a:picLocks noChangeAspect="1"/>
          </p:cNvPicPr>
          <p:nvPr/>
        </p:nvPicPr>
        <p:blipFill rotWithShape="1">
          <a:blip r:embed="rId3"/>
          <a:srcRect t="19167"/>
          <a:stretch/>
        </p:blipFill>
        <p:spPr>
          <a:xfrm>
            <a:off x="0" y="1314450"/>
            <a:ext cx="12192000" cy="5543551"/>
          </a:xfrm>
          <a:prstGeom prst="rect">
            <a:avLst/>
          </a:prstGeom>
        </p:spPr>
      </p:pic>
      <p:sp>
        <p:nvSpPr>
          <p:cNvPr id="2" name="Title 1"/>
          <p:cNvSpPr>
            <a:spLocks noGrp="1"/>
          </p:cNvSpPr>
          <p:nvPr>
            <p:ph type="title"/>
          </p:nvPr>
        </p:nvSpPr>
        <p:spPr>
          <a:xfrm>
            <a:off x="0" y="-9388"/>
            <a:ext cx="12192000" cy="1325563"/>
          </a:xfrm>
          <a:solidFill>
            <a:srgbClr val="CFF5E0"/>
          </a:solidFill>
          <a:ln>
            <a:noFill/>
          </a:ln>
        </p:spPr>
        <p:txBody>
          <a:bodyPr>
            <a:normAutofit/>
          </a:bodyPr>
          <a:lstStyle/>
          <a:p>
            <a:r>
              <a:rPr lang="en-US" sz="4000" b="1" dirty="0">
                <a:latin typeface="Arial" panose="020B0604020202020204" pitchFamily="34" charset="0"/>
                <a:cs typeface="Arial" panose="020B0604020202020204" pitchFamily="34" charset="0"/>
              </a:rPr>
              <a:t>Ten Most Common Fears</a:t>
            </a:r>
          </a:p>
        </p:txBody>
      </p:sp>
      <p:sp>
        <p:nvSpPr>
          <p:cNvPr id="21" name="Rounded Rectangle 20"/>
          <p:cNvSpPr/>
          <p:nvPr/>
        </p:nvSpPr>
        <p:spPr>
          <a:xfrm>
            <a:off x="171451" y="1653477"/>
            <a:ext cx="839932" cy="560547"/>
          </a:xfrm>
          <a:prstGeom prst="roundRect">
            <a:avLst/>
          </a:prstGeom>
          <a:solidFill>
            <a:srgbClr val="000000">
              <a:alpha val="80000"/>
            </a:srgb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521" tIns="124521" rIns="124521" bIns="124521" numCol="1" spcCol="1270" anchor="ctr" anchorCtr="0">
            <a:noAutofit/>
          </a:bodyPr>
          <a:lstStyle/>
          <a:p>
            <a:pPr algn="ctr" defTabSz="1111223">
              <a:lnSpc>
                <a:spcPct val="90000"/>
              </a:lnSpc>
              <a:spcBef>
                <a:spcPct val="0"/>
              </a:spcBef>
              <a:spcAft>
                <a:spcPct val="35000"/>
              </a:spcAft>
            </a:pPr>
            <a:r>
              <a:rPr lang="en-US" sz="3200" dirty="0">
                <a:solidFill>
                  <a:prstClr val="white"/>
                </a:solidFill>
                <a:latin typeface="Calibri" panose="020F0502020204030204"/>
              </a:rPr>
              <a:t>10</a:t>
            </a:r>
          </a:p>
        </p:txBody>
      </p:sp>
      <p:sp>
        <p:nvSpPr>
          <p:cNvPr id="22" name="Rounded Rectangle 21"/>
          <p:cNvSpPr/>
          <p:nvPr/>
        </p:nvSpPr>
        <p:spPr>
          <a:xfrm>
            <a:off x="165563" y="2352119"/>
            <a:ext cx="839932" cy="560547"/>
          </a:xfrm>
          <a:prstGeom prst="roundRect">
            <a:avLst/>
          </a:prstGeom>
          <a:solidFill>
            <a:srgbClr val="000000">
              <a:alpha val="80000"/>
            </a:srgb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521" tIns="124521" rIns="124521" bIns="124521" numCol="1" spcCol="1270" anchor="ctr" anchorCtr="0">
            <a:noAutofit/>
          </a:bodyPr>
          <a:lstStyle/>
          <a:p>
            <a:pPr algn="ctr" defTabSz="1111223">
              <a:lnSpc>
                <a:spcPct val="90000"/>
              </a:lnSpc>
              <a:spcBef>
                <a:spcPct val="0"/>
              </a:spcBef>
              <a:spcAft>
                <a:spcPct val="35000"/>
              </a:spcAft>
            </a:pPr>
            <a:r>
              <a:rPr lang="en-US" sz="3200" dirty="0">
                <a:solidFill>
                  <a:prstClr val="white"/>
                </a:solidFill>
                <a:latin typeface="Calibri" panose="020F0502020204030204"/>
              </a:rPr>
              <a:t>9</a:t>
            </a:r>
          </a:p>
        </p:txBody>
      </p:sp>
      <p:sp>
        <p:nvSpPr>
          <p:cNvPr id="23" name="Rounded Rectangle 22"/>
          <p:cNvSpPr/>
          <p:nvPr/>
        </p:nvSpPr>
        <p:spPr>
          <a:xfrm>
            <a:off x="171451" y="3043141"/>
            <a:ext cx="839932" cy="560547"/>
          </a:xfrm>
          <a:prstGeom prst="roundRect">
            <a:avLst/>
          </a:prstGeom>
          <a:solidFill>
            <a:srgbClr val="000000">
              <a:alpha val="80000"/>
            </a:srgb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521" tIns="124521" rIns="124521" bIns="124521" numCol="1" spcCol="1270" anchor="ctr" anchorCtr="0">
            <a:noAutofit/>
          </a:bodyPr>
          <a:lstStyle/>
          <a:p>
            <a:pPr algn="ctr" defTabSz="1111223">
              <a:lnSpc>
                <a:spcPct val="90000"/>
              </a:lnSpc>
              <a:spcBef>
                <a:spcPct val="0"/>
              </a:spcBef>
              <a:spcAft>
                <a:spcPct val="35000"/>
              </a:spcAft>
            </a:pPr>
            <a:r>
              <a:rPr lang="en-US" sz="3200" dirty="0">
                <a:solidFill>
                  <a:prstClr val="white"/>
                </a:solidFill>
                <a:latin typeface="Calibri" panose="020F0502020204030204"/>
              </a:rPr>
              <a:t>8</a:t>
            </a:r>
          </a:p>
        </p:txBody>
      </p:sp>
      <p:sp>
        <p:nvSpPr>
          <p:cNvPr id="24" name="Rounded Rectangle 23"/>
          <p:cNvSpPr/>
          <p:nvPr/>
        </p:nvSpPr>
        <p:spPr>
          <a:xfrm>
            <a:off x="165563" y="3772265"/>
            <a:ext cx="839932" cy="560547"/>
          </a:xfrm>
          <a:prstGeom prst="roundRect">
            <a:avLst/>
          </a:prstGeom>
          <a:solidFill>
            <a:srgbClr val="000000">
              <a:alpha val="80000"/>
            </a:srgb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521" tIns="124521" rIns="124521" bIns="124521" numCol="1" spcCol="1270" anchor="ctr" anchorCtr="0">
            <a:noAutofit/>
          </a:bodyPr>
          <a:lstStyle/>
          <a:p>
            <a:pPr algn="ctr" defTabSz="1111223">
              <a:lnSpc>
                <a:spcPct val="90000"/>
              </a:lnSpc>
              <a:spcBef>
                <a:spcPct val="0"/>
              </a:spcBef>
              <a:spcAft>
                <a:spcPct val="35000"/>
              </a:spcAft>
            </a:pPr>
            <a:r>
              <a:rPr lang="en-US" sz="3200" dirty="0">
                <a:solidFill>
                  <a:prstClr val="white"/>
                </a:solidFill>
                <a:latin typeface="Calibri" panose="020F0502020204030204"/>
              </a:rPr>
              <a:t>7</a:t>
            </a:r>
          </a:p>
        </p:txBody>
      </p:sp>
      <p:sp>
        <p:nvSpPr>
          <p:cNvPr id="25" name="Rounded Rectangle 24"/>
          <p:cNvSpPr/>
          <p:nvPr/>
        </p:nvSpPr>
        <p:spPr>
          <a:xfrm>
            <a:off x="165563" y="4478529"/>
            <a:ext cx="839932" cy="560547"/>
          </a:xfrm>
          <a:prstGeom prst="roundRect">
            <a:avLst/>
          </a:prstGeom>
          <a:solidFill>
            <a:srgbClr val="000000">
              <a:alpha val="80000"/>
            </a:srgb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521" tIns="124521" rIns="124521" bIns="124521" numCol="1" spcCol="1270" anchor="ctr" anchorCtr="0">
            <a:noAutofit/>
          </a:bodyPr>
          <a:lstStyle/>
          <a:p>
            <a:pPr algn="ctr" defTabSz="1111223">
              <a:lnSpc>
                <a:spcPct val="90000"/>
              </a:lnSpc>
              <a:spcBef>
                <a:spcPct val="0"/>
              </a:spcBef>
              <a:spcAft>
                <a:spcPct val="35000"/>
              </a:spcAft>
            </a:pPr>
            <a:r>
              <a:rPr lang="en-US" sz="3200" dirty="0">
                <a:solidFill>
                  <a:prstClr val="white"/>
                </a:solidFill>
                <a:latin typeface="Calibri" panose="020F0502020204030204"/>
              </a:rPr>
              <a:t>6</a:t>
            </a:r>
          </a:p>
        </p:txBody>
      </p:sp>
      <p:sp>
        <p:nvSpPr>
          <p:cNvPr id="28" name="Rounded Rectangle 27"/>
          <p:cNvSpPr/>
          <p:nvPr/>
        </p:nvSpPr>
        <p:spPr>
          <a:xfrm>
            <a:off x="8401051" y="1653477"/>
            <a:ext cx="839932" cy="560547"/>
          </a:xfrm>
          <a:prstGeom prst="roundRect">
            <a:avLst/>
          </a:prstGeom>
          <a:solidFill>
            <a:srgbClr val="000000">
              <a:alpha val="80000"/>
            </a:srgb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521" tIns="124521" rIns="124521" bIns="124521" numCol="1" spcCol="1270" anchor="ctr" anchorCtr="0">
            <a:noAutofit/>
          </a:bodyPr>
          <a:lstStyle/>
          <a:p>
            <a:pPr algn="ctr" defTabSz="1111223">
              <a:lnSpc>
                <a:spcPct val="90000"/>
              </a:lnSpc>
              <a:spcBef>
                <a:spcPct val="0"/>
              </a:spcBef>
              <a:spcAft>
                <a:spcPct val="35000"/>
              </a:spcAft>
            </a:pPr>
            <a:r>
              <a:rPr lang="en-US" sz="3200" dirty="0">
                <a:solidFill>
                  <a:prstClr val="white"/>
                </a:solidFill>
                <a:latin typeface="Calibri" panose="020F0502020204030204"/>
              </a:rPr>
              <a:t>5</a:t>
            </a:r>
          </a:p>
        </p:txBody>
      </p:sp>
      <p:sp>
        <p:nvSpPr>
          <p:cNvPr id="30" name="Rounded Rectangle 29"/>
          <p:cNvSpPr/>
          <p:nvPr/>
        </p:nvSpPr>
        <p:spPr>
          <a:xfrm>
            <a:off x="8401051" y="2359740"/>
            <a:ext cx="839932" cy="560547"/>
          </a:xfrm>
          <a:prstGeom prst="roundRect">
            <a:avLst/>
          </a:prstGeom>
          <a:solidFill>
            <a:srgbClr val="000000">
              <a:alpha val="80000"/>
            </a:srgb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521" tIns="124521" rIns="124521" bIns="124521" numCol="1" spcCol="1270" anchor="ctr" anchorCtr="0">
            <a:noAutofit/>
          </a:bodyPr>
          <a:lstStyle/>
          <a:p>
            <a:pPr algn="ctr" defTabSz="1111223">
              <a:lnSpc>
                <a:spcPct val="90000"/>
              </a:lnSpc>
              <a:spcBef>
                <a:spcPct val="0"/>
              </a:spcBef>
              <a:spcAft>
                <a:spcPct val="35000"/>
              </a:spcAft>
            </a:pPr>
            <a:r>
              <a:rPr lang="en-US" sz="3200" dirty="0">
                <a:solidFill>
                  <a:prstClr val="white"/>
                </a:solidFill>
                <a:latin typeface="Calibri" panose="020F0502020204030204"/>
              </a:rPr>
              <a:t>4</a:t>
            </a:r>
          </a:p>
        </p:txBody>
      </p:sp>
      <p:sp>
        <p:nvSpPr>
          <p:cNvPr id="32" name="Rounded Rectangle 31"/>
          <p:cNvSpPr/>
          <p:nvPr/>
        </p:nvSpPr>
        <p:spPr>
          <a:xfrm>
            <a:off x="8404862" y="3085433"/>
            <a:ext cx="839932" cy="560547"/>
          </a:xfrm>
          <a:prstGeom prst="roundRect">
            <a:avLst/>
          </a:prstGeom>
          <a:solidFill>
            <a:srgbClr val="000000">
              <a:alpha val="80000"/>
            </a:srgb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521" tIns="124521" rIns="124521" bIns="124521" numCol="1" spcCol="1270" anchor="ctr" anchorCtr="0">
            <a:noAutofit/>
          </a:bodyPr>
          <a:lstStyle/>
          <a:p>
            <a:pPr algn="ctr" defTabSz="1111223">
              <a:lnSpc>
                <a:spcPct val="90000"/>
              </a:lnSpc>
              <a:spcBef>
                <a:spcPct val="0"/>
              </a:spcBef>
              <a:spcAft>
                <a:spcPct val="35000"/>
              </a:spcAft>
            </a:pPr>
            <a:r>
              <a:rPr lang="en-US" sz="3200" dirty="0">
                <a:solidFill>
                  <a:prstClr val="white"/>
                </a:solidFill>
                <a:latin typeface="Calibri" panose="020F0502020204030204"/>
              </a:rPr>
              <a:t>3</a:t>
            </a:r>
          </a:p>
        </p:txBody>
      </p:sp>
      <p:sp>
        <p:nvSpPr>
          <p:cNvPr id="34" name="Rounded Rectangle 33"/>
          <p:cNvSpPr/>
          <p:nvPr/>
        </p:nvSpPr>
        <p:spPr>
          <a:xfrm>
            <a:off x="8408671" y="3781981"/>
            <a:ext cx="839932" cy="560547"/>
          </a:xfrm>
          <a:prstGeom prst="roundRect">
            <a:avLst/>
          </a:prstGeom>
          <a:solidFill>
            <a:srgbClr val="000000">
              <a:alpha val="80000"/>
            </a:srgb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521" tIns="124521" rIns="124521" bIns="124521" numCol="1" spcCol="1270" anchor="ctr" anchorCtr="0">
            <a:noAutofit/>
          </a:bodyPr>
          <a:lstStyle/>
          <a:p>
            <a:pPr algn="ctr" defTabSz="1111223">
              <a:lnSpc>
                <a:spcPct val="90000"/>
              </a:lnSpc>
              <a:spcBef>
                <a:spcPct val="0"/>
              </a:spcBef>
              <a:spcAft>
                <a:spcPct val="35000"/>
              </a:spcAft>
            </a:pPr>
            <a:r>
              <a:rPr lang="en-US" sz="3200" dirty="0">
                <a:solidFill>
                  <a:prstClr val="white"/>
                </a:solidFill>
                <a:latin typeface="Calibri" panose="020F0502020204030204"/>
              </a:rPr>
              <a:t>2</a:t>
            </a:r>
          </a:p>
        </p:txBody>
      </p:sp>
      <p:sp>
        <p:nvSpPr>
          <p:cNvPr id="36" name="Rounded Rectangle 35"/>
          <p:cNvSpPr/>
          <p:nvPr/>
        </p:nvSpPr>
        <p:spPr>
          <a:xfrm>
            <a:off x="8401051" y="4478529"/>
            <a:ext cx="839932" cy="560547"/>
          </a:xfrm>
          <a:prstGeom prst="roundRect">
            <a:avLst/>
          </a:prstGeom>
          <a:solidFill>
            <a:srgbClr val="000000">
              <a:alpha val="80000"/>
            </a:srgb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521" tIns="124521" rIns="124521" bIns="124521" numCol="1" spcCol="1270" anchor="ctr" anchorCtr="0">
            <a:noAutofit/>
          </a:bodyPr>
          <a:lstStyle/>
          <a:p>
            <a:pPr algn="ctr" defTabSz="1111223">
              <a:lnSpc>
                <a:spcPct val="90000"/>
              </a:lnSpc>
              <a:spcBef>
                <a:spcPct val="0"/>
              </a:spcBef>
              <a:spcAft>
                <a:spcPct val="35000"/>
              </a:spcAft>
            </a:pPr>
            <a:r>
              <a:rPr lang="en-US" sz="3200" dirty="0">
                <a:solidFill>
                  <a:prstClr val="white"/>
                </a:solidFill>
                <a:latin typeface="Calibri" panose="020F0502020204030204"/>
              </a:rPr>
              <a:t>1</a:t>
            </a:r>
          </a:p>
        </p:txBody>
      </p:sp>
      <p:sp>
        <p:nvSpPr>
          <p:cNvPr id="7" name="TextBox 6"/>
          <p:cNvSpPr txBox="1"/>
          <p:nvPr/>
        </p:nvSpPr>
        <p:spPr>
          <a:xfrm>
            <a:off x="9560691" y="6157732"/>
            <a:ext cx="2627456" cy="300210"/>
          </a:xfrm>
          <a:prstGeom prst="rect">
            <a:avLst/>
          </a:prstGeom>
          <a:noFill/>
        </p:spPr>
        <p:txBody>
          <a:bodyPr wrap="square" rtlCol="0">
            <a:spAutoFit/>
          </a:bodyPr>
          <a:lstStyle/>
          <a:p>
            <a:pPr defTabSz="914377"/>
            <a:r>
              <a:rPr lang="en-US" sz="1351" dirty="0">
                <a:solidFill>
                  <a:prstClr val="black"/>
                </a:solidFill>
                <a:latin typeface="Calibri" panose="020F0502020204030204"/>
              </a:rPr>
              <a:t>Source:  Moneyinc.com</a:t>
            </a:r>
          </a:p>
        </p:txBody>
      </p:sp>
    </p:spTree>
    <p:extLst>
      <p:ext uri="{BB962C8B-B14F-4D97-AF65-F5344CB8AC3E}">
        <p14:creationId xmlns:p14="http://schemas.microsoft.com/office/powerpoint/2010/main" val="40597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8" grpId="0" animBg="1"/>
      <p:bldP spid="30" grpId="0" animBg="1"/>
      <p:bldP spid="32" grpId="0" animBg="1"/>
      <p:bldP spid="34" grpId="0" animBg="1"/>
      <p:bldP spid="3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68082"/>
        </a:solidFill>
        <a:effectLst/>
      </p:bgPr>
    </p:bg>
    <p:spTree>
      <p:nvGrpSpPr>
        <p:cNvPr id="1" name=""/>
        <p:cNvGrpSpPr/>
        <p:nvPr/>
      </p:nvGrpSpPr>
      <p:grpSpPr>
        <a:xfrm>
          <a:off x="0" y="0"/>
          <a:ext cx="0" cy="0"/>
          <a:chOff x="0" y="0"/>
          <a:chExt cx="0" cy="0"/>
        </a:xfrm>
      </p:grpSpPr>
      <p:pic>
        <p:nvPicPr>
          <p:cNvPr id="7" name="Picture 6" descr="Silhouette of human head showing brain impulses"/>
          <p:cNvPicPr>
            <a:picLocks noChangeAspect="1"/>
          </p:cNvPicPr>
          <p:nvPr/>
        </p:nvPicPr>
        <p:blipFill rotWithShape="1">
          <a:blip r:embed="rId3" cstate="print">
            <a:extLst>
              <a:ext uri="{28A0092B-C50C-407E-A947-70E740481C1C}">
                <a14:useLocalDpi xmlns:a14="http://schemas.microsoft.com/office/drawing/2010/main" val="0"/>
              </a:ext>
            </a:extLst>
          </a:blip>
          <a:srcRect b="25859"/>
          <a:stretch/>
        </p:blipFill>
        <p:spPr>
          <a:xfrm>
            <a:off x="5036516" y="1"/>
            <a:ext cx="8389937" cy="6857999"/>
          </a:xfrm>
          <a:prstGeom prst="rect">
            <a:avLst/>
          </a:prstGeom>
        </p:spPr>
      </p:pic>
      <p:sp>
        <p:nvSpPr>
          <p:cNvPr id="2" name="Title 1"/>
          <p:cNvSpPr>
            <a:spLocks noGrp="1"/>
          </p:cNvSpPr>
          <p:nvPr>
            <p:ph type="title"/>
          </p:nvPr>
        </p:nvSpPr>
        <p:spPr>
          <a:xfrm>
            <a:off x="0" y="1"/>
            <a:ext cx="12192000" cy="1325563"/>
          </a:xfrm>
          <a:gradFill>
            <a:gsLst>
              <a:gs pos="50000">
                <a:srgbClr val="000000">
                  <a:alpha val="90000"/>
                </a:srgbClr>
              </a:gs>
              <a:gs pos="0">
                <a:schemeClr val="tx1">
                  <a:alpha val="85000"/>
                </a:schemeClr>
              </a:gs>
              <a:gs pos="100000">
                <a:schemeClr val="tx1">
                  <a:alpha val="0"/>
                </a:schemeClr>
              </a:gs>
            </a:gsLst>
            <a:lin ang="5400000" scaled="1"/>
          </a:gradFill>
          <a:ln>
            <a:noFill/>
          </a:ln>
        </p:spPr>
        <p:txBody>
          <a:bodyPr>
            <a:normAutofit/>
          </a:bodyPr>
          <a:lstStyle/>
          <a:p>
            <a:r>
              <a:rPr lang="en-US" sz="4000" b="1" dirty="0">
                <a:solidFill>
                  <a:schemeClr val="bg1"/>
                </a:solidFill>
                <a:latin typeface="Arial" panose="020B0604020202020204" pitchFamily="34" charset="0"/>
                <a:cs typeface="Arial" panose="020B0604020202020204" pitchFamily="34" charset="0"/>
              </a:rPr>
              <a:t>Understanding Your Fear</a:t>
            </a:r>
          </a:p>
        </p:txBody>
      </p:sp>
      <p:sp>
        <p:nvSpPr>
          <p:cNvPr id="16" name="Rectangle 15">
            <a:extLst>
              <a:ext uri="{FF2B5EF4-FFF2-40B4-BE49-F238E27FC236}">
                <a16:creationId xmlns:a16="http://schemas.microsoft.com/office/drawing/2014/main" id="{78A22FDD-6BEE-DAB7-AFE0-A6BD69B2D168}"/>
              </a:ext>
              <a:ext uri="{C183D7F6-B498-43B3-948B-1728B52AA6E4}">
                <adec:decorative xmlns:adec="http://schemas.microsoft.com/office/drawing/2017/decorative" val="1"/>
              </a:ext>
            </a:extLst>
          </p:cNvPr>
          <p:cNvSpPr/>
          <p:nvPr/>
        </p:nvSpPr>
        <p:spPr>
          <a:xfrm>
            <a:off x="12736" y="1325564"/>
            <a:ext cx="12176309" cy="5532437"/>
          </a:xfrm>
          <a:prstGeom prst="rect">
            <a:avLst/>
          </a:prstGeom>
          <a:gradFill flip="none" rotWithShape="1">
            <a:gsLst>
              <a:gs pos="21000">
                <a:schemeClr val="tx1">
                  <a:alpha val="50000"/>
                </a:schemeClr>
              </a:gs>
              <a:gs pos="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EEA3600A-8AE4-9C1A-6F69-561A99B70E49}"/>
              </a:ext>
            </a:extLst>
          </p:cNvPr>
          <p:cNvSpPr txBox="1"/>
          <p:nvPr/>
        </p:nvSpPr>
        <p:spPr>
          <a:xfrm>
            <a:off x="66058" y="1873679"/>
            <a:ext cx="6721428" cy="584775"/>
          </a:xfrm>
          <a:prstGeom prst="rect">
            <a:avLst/>
          </a:prstGeom>
          <a:noFill/>
        </p:spPr>
        <p:txBody>
          <a:bodyPr wrap="square" rtlCol="0">
            <a:spAutoFit/>
          </a:bodyPr>
          <a:lstStyle/>
          <a:p>
            <a:pPr defTabSz="914377"/>
            <a:r>
              <a:rPr lang="en-US" sz="3200" dirty="0">
                <a:solidFill>
                  <a:prstClr val="white"/>
                </a:solidFill>
                <a:latin typeface="Calibri" panose="020F0502020204030204"/>
              </a:rPr>
              <a:t>Brain analyzes public speaking as a fear</a:t>
            </a:r>
          </a:p>
        </p:txBody>
      </p:sp>
      <p:sp>
        <p:nvSpPr>
          <p:cNvPr id="5" name="TextBox 4">
            <a:extLst>
              <a:ext uri="{FF2B5EF4-FFF2-40B4-BE49-F238E27FC236}">
                <a16:creationId xmlns:a16="http://schemas.microsoft.com/office/drawing/2014/main" id="{7EA79107-536E-BD81-EA7D-177DDFEE2BB5}"/>
              </a:ext>
            </a:extLst>
          </p:cNvPr>
          <p:cNvSpPr txBox="1"/>
          <p:nvPr/>
        </p:nvSpPr>
        <p:spPr>
          <a:xfrm>
            <a:off x="810917" y="2906327"/>
            <a:ext cx="5911076" cy="584775"/>
          </a:xfrm>
          <a:prstGeom prst="rect">
            <a:avLst/>
          </a:prstGeom>
          <a:noFill/>
        </p:spPr>
        <p:txBody>
          <a:bodyPr wrap="square" rtlCol="0">
            <a:spAutoFit/>
          </a:bodyPr>
          <a:lstStyle/>
          <a:p>
            <a:pPr defTabSz="910144"/>
            <a:r>
              <a:rPr lang="en-US" sz="3200" dirty="0">
                <a:solidFill>
                  <a:prstClr val="white"/>
                </a:solidFill>
                <a:latin typeface="Calibri" panose="020F0502020204030204"/>
              </a:rPr>
              <a:t>Sends alarm stimuli</a:t>
            </a:r>
          </a:p>
        </p:txBody>
      </p:sp>
      <p:sp>
        <p:nvSpPr>
          <p:cNvPr id="6" name="TextBox 5">
            <a:extLst>
              <a:ext uri="{FF2B5EF4-FFF2-40B4-BE49-F238E27FC236}">
                <a16:creationId xmlns:a16="http://schemas.microsoft.com/office/drawing/2014/main" id="{15EDBBD3-4918-D817-46B9-B45D58A5D6A9}"/>
              </a:ext>
            </a:extLst>
          </p:cNvPr>
          <p:cNvSpPr txBox="1"/>
          <p:nvPr/>
        </p:nvSpPr>
        <p:spPr>
          <a:xfrm>
            <a:off x="1714082" y="3938975"/>
            <a:ext cx="5911076" cy="584775"/>
          </a:xfrm>
          <a:prstGeom prst="rect">
            <a:avLst/>
          </a:prstGeom>
          <a:noFill/>
        </p:spPr>
        <p:txBody>
          <a:bodyPr wrap="square" rtlCol="0">
            <a:spAutoFit/>
          </a:bodyPr>
          <a:lstStyle/>
          <a:p>
            <a:pPr defTabSz="914377"/>
            <a:r>
              <a:rPr lang="en-US" sz="3200" dirty="0">
                <a:solidFill>
                  <a:prstClr val="white"/>
                </a:solidFill>
                <a:latin typeface="Calibri" panose="020F0502020204030204"/>
              </a:rPr>
              <a:t>Response is “fight” or “flight”</a:t>
            </a:r>
          </a:p>
        </p:txBody>
      </p:sp>
      <p:sp>
        <p:nvSpPr>
          <p:cNvPr id="8" name="TextBox 7">
            <a:extLst>
              <a:ext uri="{FF2B5EF4-FFF2-40B4-BE49-F238E27FC236}">
                <a16:creationId xmlns:a16="http://schemas.microsoft.com/office/drawing/2014/main" id="{60738BBF-6872-514E-8863-C0A2A228705A}"/>
              </a:ext>
            </a:extLst>
          </p:cNvPr>
          <p:cNvSpPr txBox="1"/>
          <p:nvPr/>
        </p:nvSpPr>
        <p:spPr>
          <a:xfrm>
            <a:off x="2522665" y="4971623"/>
            <a:ext cx="5911076" cy="584775"/>
          </a:xfrm>
          <a:prstGeom prst="rect">
            <a:avLst/>
          </a:prstGeom>
          <a:noFill/>
        </p:spPr>
        <p:txBody>
          <a:bodyPr wrap="square" rtlCol="0">
            <a:spAutoFit/>
          </a:bodyPr>
          <a:lstStyle/>
          <a:p>
            <a:pPr defTabSz="914377"/>
            <a:r>
              <a:rPr lang="en-US" sz="3200" dirty="0">
                <a:solidFill>
                  <a:prstClr val="white"/>
                </a:solidFill>
                <a:latin typeface="Calibri" panose="020F0502020204030204"/>
              </a:rPr>
              <a:t>Self doubt/insecurity develop</a:t>
            </a:r>
          </a:p>
        </p:txBody>
      </p:sp>
      <p:sp>
        <p:nvSpPr>
          <p:cNvPr id="9" name="TextBox 8">
            <a:extLst>
              <a:ext uri="{FF2B5EF4-FFF2-40B4-BE49-F238E27FC236}">
                <a16:creationId xmlns:a16="http://schemas.microsoft.com/office/drawing/2014/main" id="{308DB8B0-61A1-A0C1-868B-6F312402DFEA}"/>
              </a:ext>
            </a:extLst>
          </p:cNvPr>
          <p:cNvSpPr txBox="1"/>
          <p:nvPr/>
        </p:nvSpPr>
        <p:spPr>
          <a:xfrm>
            <a:off x="3205044" y="6004269"/>
            <a:ext cx="5547725" cy="584775"/>
          </a:xfrm>
          <a:prstGeom prst="rect">
            <a:avLst/>
          </a:prstGeom>
          <a:noFill/>
        </p:spPr>
        <p:txBody>
          <a:bodyPr wrap="square" rtlCol="0">
            <a:spAutoFit/>
          </a:bodyPr>
          <a:lstStyle/>
          <a:p>
            <a:pPr defTabSz="914377"/>
            <a:r>
              <a:rPr lang="en-US" sz="3200" dirty="0">
                <a:solidFill>
                  <a:prstClr val="white"/>
                </a:solidFill>
                <a:latin typeface="Calibri" panose="020F0502020204030204"/>
              </a:rPr>
              <a:t>The feeling is naked animal fear</a:t>
            </a:r>
          </a:p>
        </p:txBody>
      </p:sp>
    </p:spTree>
    <p:extLst>
      <p:ext uri="{BB962C8B-B14F-4D97-AF65-F5344CB8AC3E}">
        <p14:creationId xmlns:p14="http://schemas.microsoft.com/office/powerpoint/2010/main" val="54374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P spid="5" grpId="0"/>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68082"/>
        </a:solidFill>
        <a:effectLst/>
      </p:bgPr>
    </p:bg>
    <p:spTree>
      <p:nvGrpSpPr>
        <p:cNvPr id="1" name=""/>
        <p:cNvGrpSpPr/>
        <p:nvPr/>
      </p:nvGrpSpPr>
      <p:grpSpPr>
        <a:xfrm>
          <a:off x="0" y="0"/>
          <a:ext cx="0" cy="0"/>
          <a:chOff x="0" y="0"/>
          <a:chExt cx="0" cy="0"/>
        </a:xfrm>
      </p:grpSpPr>
      <p:pic>
        <p:nvPicPr>
          <p:cNvPr id="3" name="Picture 2" descr="Silhouette of human head showing retrainiing of brain with positive thoughts and actions"/>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6623" b="11549"/>
          <a:stretch/>
        </p:blipFill>
        <p:spPr>
          <a:xfrm>
            <a:off x="5708485" y="18199"/>
            <a:ext cx="6477768" cy="6857999"/>
          </a:xfrm>
          <a:prstGeom prst="rect">
            <a:avLst/>
          </a:prstGeom>
        </p:spPr>
      </p:pic>
      <p:sp>
        <p:nvSpPr>
          <p:cNvPr id="2" name="Title 1"/>
          <p:cNvSpPr>
            <a:spLocks noGrp="1"/>
          </p:cNvSpPr>
          <p:nvPr>
            <p:ph type="title"/>
          </p:nvPr>
        </p:nvSpPr>
        <p:spPr>
          <a:xfrm>
            <a:off x="0" y="1"/>
            <a:ext cx="12192000" cy="1325563"/>
          </a:xfrm>
          <a:gradFill>
            <a:gsLst>
              <a:gs pos="50000">
                <a:srgbClr val="000000">
                  <a:alpha val="90000"/>
                </a:srgbClr>
              </a:gs>
              <a:gs pos="0">
                <a:schemeClr val="tx1">
                  <a:alpha val="85000"/>
                </a:schemeClr>
              </a:gs>
              <a:gs pos="100000">
                <a:schemeClr val="tx1">
                  <a:alpha val="0"/>
                </a:schemeClr>
              </a:gs>
            </a:gsLst>
            <a:lin ang="5400000" scaled="1"/>
          </a:gradFill>
          <a:ln>
            <a:noFill/>
          </a:ln>
        </p:spPr>
        <p:txBody>
          <a:bodyPr vert="horz" lIns="121920" tIns="60960" rIns="121920" bIns="60960" rtlCol="0" anchor="ctr">
            <a:normAutofit/>
          </a:bodyPr>
          <a:lstStyle/>
          <a:p>
            <a:r>
              <a:rPr lang="en-US" sz="4000" b="1" dirty="0">
                <a:solidFill>
                  <a:schemeClr val="bg1"/>
                </a:solidFill>
                <a:latin typeface="Arial" panose="020B0604020202020204" pitchFamily="34" charset="0"/>
                <a:cs typeface="Arial" panose="020B0604020202020204" pitchFamily="34" charset="0"/>
              </a:rPr>
              <a:t>Overcoming Fear</a:t>
            </a:r>
          </a:p>
        </p:txBody>
      </p:sp>
      <p:sp>
        <p:nvSpPr>
          <p:cNvPr id="7" name="Rectangle 6">
            <a:extLst>
              <a:ext uri="{FF2B5EF4-FFF2-40B4-BE49-F238E27FC236}">
                <a16:creationId xmlns:a16="http://schemas.microsoft.com/office/drawing/2014/main" id="{1B5E19F7-03E4-2A70-F2D7-EA04447799CE}"/>
              </a:ext>
              <a:ext uri="{C183D7F6-B498-43B3-948B-1728B52AA6E4}">
                <adec:decorative xmlns:adec="http://schemas.microsoft.com/office/drawing/2017/decorative" val="1"/>
              </a:ext>
            </a:extLst>
          </p:cNvPr>
          <p:cNvSpPr/>
          <p:nvPr/>
        </p:nvSpPr>
        <p:spPr>
          <a:xfrm>
            <a:off x="12736" y="1361959"/>
            <a:ext cx="12176309" cy="5532437"/>
          </a:xfrm>
          <a:prstGeom prst="rect">
            <a:avLst/>
          </a:prstGeom>
          <a:gradFill flip="none" rotWithShape="1">
            <a:gsLst>
              <a:gs pos="21000">
                <a:schemeClr val="tx1">
                  <a:alpha val="50000"/>
                </a:schemeClr>
              </a:gs>
              <a:gs pos="1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D0DFD118-CDC5-316D-BEEF-41C859471221}"/>
              </a:ext>
            </a:extLst>
          </p:cNvPr>
          <p:cNvSpPr txBox="1"/>
          <p:nvPr/>
        </p:nvSpPr>
        <p:spPr>
          <a:xfrm>
            <a:off x="153955" y="1942036"/>
            <a:ext cx="6320111" cy="1077218"/>
          </a:xfrm>
          <a:prstGeom prst="rect">
            <a:avLst/>
          </a:prstGeom>
          <a:noFill/>
        </p:spPr>
        <p:txBody>
          <a:bodyPr wrap="square" rtlCol="0">
            <a:spAutoFit/>
          </a:bodyPr>
          <a:lstStyle/>
          <a:p>
            <a:pPr defTabSz="914377"/>
            <a:r>
              <a:rPr lang="en-US" sz="3200" dirty="0">
                <a:solidFill>
                  <a:prstClr val="white"/>
                </a:solidFill>
                <a:latin typeface="Calibri" panose="020F0502020204030204"/>
              </a:rPr>
              <a:t>Distinguish between real and imagined threats</a:t>
            </a:r>
          </a:p>
        </p:txBody>
      </p:sp>
      <p:sp>
        <p:nvSpPr>
          <p:cNvPr id="5" name="TextBox 4">
            <a:extLst>
              <a:ext uri="{FF2B5EF4-FFF2-40B4-BE49-F238E27FC236}">
                <a16:creationId xmlns:a16="http://schemas.microsoft.com/office/drawing/2014/main" id="{58F618E6-BE31-D268-E05D-94A48376DC71}"/>
              </a:ext>
            </a:extLst>
          </p:cNvPr>
          <p:cNvSpPr txBox="1"/>
          <p:nvPr/>
        </p:nvSpPr>
        <p:spPr>
          <a:xfrm>
            <a:off x="994058" y="3675221"/>
            <a:ext cx="5211135" cy="584775"/>
          </a:xfrm>
          <a:prstGeom prst="rect">
            <a:avLst/>
          </a:prstGeom>
          <a:noFill/>
        </p:spPr>
        <p:txBody>
          <a:bodyPr wrap="square" rtlCol="0">
            <a:spAutoFit/>
          </a:bodyPr>
          <a:lstStyle/>
          <a:p>
            <a:pPr defTabSz="914377"/>
            <a:r>
              <a:rPr lang="en-US" sz="3200" dirty="0">
                <a:solidFill>
                  <a:prstClr val="white"/>
                </a:solidFill>
                <a:latin typeface="Calibri" panose="020F0502020204030204"/>
              </a:rPr>
              <a:t>Redirect your fear into energy</a:t>
            </a:r>
          </a:p>
        </p:txBody>
      </p:sp>
      <p:sp>
        <p:nvSpPr>
          <p:cNvPr id="6" name="TextBox 5">
            <a:extLst>
              <a:ext uri="{FF2B5EF4-FFF2-40B4-BE49-F238E27FC236}">
                <a16:creationId xmlns:a16="http://schemas.microsoft.com/office/drawing/2014/main" id="{F72F6D91-65CF-178C-0714-5F4586B408A1}"/>
              </a:ext>
            </a:extLst>
          </p:cNvPr>
          <p:cNvSpPr txBox="1"/>
          <p:nvPr/>
        </p:nvSpPr>
        <p:spPr>
          <a:xfrm>
            <a:off x="1809900" y="4915964"/>
            <a:ext cx="4377104" cy="584775"/>
          </a:xfrm>
          <a:prstGeom prst="rect">
            <a:avLst/>
          </a:prstGeom>
          <a:noFill/>
        </p:spPr>
        <p:txBody>
          <a:bodyPr wrap="square" rtlCol="0">
            <a:spAutoFit/>
          </a:bodyPr>
          <a:lstStyle/>
          <a:p>
            <a:pPr defTabSz="914377"/>
            <a:r>
              <a:rPr lang="en-US" sz="3200" dirty="0">
                <a:solidFill>
                  <a:prstClr val="white"/>
                </a:solidFill>
                <a:latin typeface="Calibri" panose="020F0502020204030204"/>
              </a:rPr>
              <a:t>Use positive visualization</a:t>
            </a:r>
          </a:p>
        </p:txBody>
      </p:sp>
    </p:spTree>
    <p:extLst>
      <p:ext uri="{BB962C8B-B14F-4D97-AF65-F5344CB8AC3E}">
        <p14:creationId xmlns:p14="http://schemas.microsoft.com/office/powerpoint/2010/main" val="124804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pSp>
        <p:nvGrpSpPr>
          <p:cNvPr id="6" name="Group 5" descr="Woman giving a presentation to co-workers"/>
          <p:cNvGrpSpPr/>
          <p:nvPr/>
        </p:nvGrpSpPr>
        <p:grpSpPr>
          <a:xfrm>
            <a:off x="0" y="1254369"/>
            <a:ext cx="12192000" cy="5627076"/>
            <a:chOff x="-61546" y="923193"/>
            <a:chExt cx="9205546" cy="4211516"/>
          </a:xfrm>
        </p:grpSpPr>
        <p:pic>
          <p:nvPicPr>
            <p:cNvPr id="3" name="Picture 2" descr="Woman giving a presentation to co-workers"/>
            <p:cNvPicPr>
              <a:picLocks noChangeAspect="1"/>
            </p:cNvPicPr>
            <p:nvPr/>
          </p:nvPicPr>
          <p:blipFill rotWithShape="1">
            <a:blip r:embed="rId3" cstate="print">
              <a:extLst>
                <a:ext uri="{28A0092B-C50C-407E-A947-70E740481C1C}">
                  <a14:useLocalDpi xmlns:a14="http://schemas.microsoft.com/office/drawing/2010/main" val="0"/>
                </a:ext>
              </a:extLst>
            </a:blip>
            <a:srcRect l="-228" t="-50" r="228" b="31709"/>
            <a:stretch/>
          </p:blipFill>
          <p:spPr>
            <a:xfrm>
              <a:off x="-61546" y="923193"/>
              <a:ext cx="9205546" cy="4211516"/>
            </a:xfrm>
            <a:prstGeom prst="rect">
              <a:avLst/>
            </a:prstGeom>
          </p:spPr>
        </p:pic>
        <p:sp>
          <p:nvSpPr>
            <p:cNvPr id="5" name="Freeform 4"/>
            <p:cNvSpPr/>
            <p:nvPr/>
          </p:nvSpPr>
          <p:spPr>
            <a:xfrm>
              <a:off x="4378569" y="958361"/>
              <a:ext cx="1573823" cy="1881553"/>
            </a:xfrm>
            <a:custGeom>
              <a:avLst/>
              <a:gdLst>
                <a:gd name="connsiteX0" fmla="*/ 70338 w 1696915"/>
                <a:gd name="connsiteY0" fmla="*/ 26376 h 1846384"/>
                <a:gd name="connsiteX1" fmla="*/ 70338 w 1696915"/>
                <a:gd name="connsiteY1" fmla="*/ 26376 h 1846384"/>
                <a:gd name="connsiteX2" fmla="*/ 96715 w 1696915"/>
                <a:gd name="connsiteY2" fmla="*/ 114300 h 1846384"/>
                <a:gd name="connsiteX3" fmla="*/ 105507 w 1696915"/>
                <a:gd name="connsiteY3" fmla="*/ 149469 h 1846384"/>
                <a:gd name="connsiteX4" fmla="*/ 114300 w 1696915"/>
                <a:gd name="connsiteY4" fmla="*/ 219807 h 1846384"/>
                <a:gd name="connsiteX5" fmla="*/ 131884 w 1696915"/>
                <a:gd name="connsiteY5" fmla="*/ 254976 h 1846384"/>
                <a:gd name="connsiteX6" fmla="*/ 140677 w 1696915"/>
                <a:gd name="connsiteY6" fmla="*/ 290146 h 1846384"/>
                <a:gd name="connsiteX7" fmla="*/ 131884 w 1696915"/>
                <a:gd name="connsiteY7" fmla="*/ 439615 h 1846384"/>
                <a:gd name="connsiteX8" fmla="*/ 123092 w 1696915"/>
                <a:gd name="connsiteY8" fmla="*/ 465992 h 1846384"/>
                <a:gd name="connsiteX9" fmla="*/ 96715 w 1696915"/>
                <a:gd name="connsiteY9" fmla="*/ 545123 h 1846384"/>
                <a:gd name="connsiteX10" fmla="*/ 70338 w 1696915"/>
                <a:gd name="connsiteY10" fmla="*/ 641838 h 1846384"/>
                <a:gd name="connsiteX11" fmla="*/ 61546 w 1696915"/>
                <a:gd name="connsiteY11" fmla="*/ 668215 h 1846384"/>
                <a:gd name="connsiteX12" fmla="*/ 26377 w 1696915"/>
                <a:gd name="connsiteY12" fmla="*/ 729761 h 1846384"/>
                <a:gd name="connsiteX13" fmla="*/ 8792 w 1696915"/>
                <a:gd name="connsiteY13" fmla="*/ 791307 h 1846384"/>
                <a:gd name="connsiteX14" fmla="*/ 0 w 1696915"/>
                <a:gd name="connsiteY14" fmla="*/ 826476 h 1846384"/>
                <a:gd name="connsiteX15" fmla="*/ 8792 w 1696915"/>
                <a:gd name="connsiteY15" fmla="*/ 1011115 h 1846384"/>
                <a:gd name="connsiteX16" fmla="*/ 26377 w 1696915"/>
                <a:gd name="connsiteY16" fmla="*/ 1046284 h 1846384"/>
                <a:gd name="connsiteX17" fmla="*/ 43961 w 1696915"/>
                <a:gd name="connsiteY17" fmla="*/ 1134207 h 1846384"/>
                <a:gd name="connsiteX18" fmla="*/ 61546 w 1696915"/>
                <a:gd name="connsiteY18" fmla="*/ 1160584 h 1846384"/>
                <a:gd name="connsiteX19" fmla="*/ 79130 w 1696915"/>
                <a:gd name="connsiteY19" fmla="*/ 1213338 h 1846384"/>
                <a:gd name="connsiteX20" fmla="*/ 87923 w 1696915"/>
                <a:gd name="connsiteY20" fmla="*/ 1248507 h 1846384"/>
                <a:gd name="connsiteX21" fmla="*/ 105507 w 1696915"/>
                <a:gd name="connsiteY21" fmla="*/ 1274884 h 1846384"/>
                <a:gd name="connsiteX22" fmla="*/ 114300 w 1696915"/>
                <a:gd name="connsiteY22" fmla="*/ 1310053 h 1846384"/>
                <a:gd name="connsiteX23" fmla="*/ 149469 w 1696915"/>
                <a:gd name="connsiteY23" fmla="*/ 1336430 h 1846384"/>
                <a:gd name="connsiteX24" fmla="*/ 167054 w 1696915"/>
                <a:gd name="connsiteY24" fmla="*/ 1362807 h 1846384"/>
                <a:gd name="connsiteX25" fmla="*/ 193430 w 1696915"/>
                <a:gd name="connsiteY25" fmla="*/ 1389184 h 1846384"/>
                <a:gd name="connsiteX26" fmla="*/ 211015 w 1696915"/>
                <a:gd name="connsiteY26" fmla="*/ 1415561 h 1846384"/>
                <a:gd name="connsiteX27" fmla="*/ 254977 w 1696915"/>
                <a:gd name="connsiteY27" fmla="*/ 1424353 h 1846384"/>
                <a:gd name="connsiteX28" fmla="*/ 281354 w 1696915"/>
                <a:gd name="connsiteY28" fmla="*/ 1433146 h 1846384"/>
                <a:gd name="connsiteX29" fmla="*/ 298938 w 1696915"/>
                <a:gd name="connsiteY29" fmla="*/ 1459523 h 1846384"/>
                <a:gd name="connsiteX30" fmla="*/ 325315 w 1696915"/>
                <a:gd name="connsiteY30" fmla="*/ 1468315 h 1846384"/>
                <a:gd name="connsiteX31" fmla="*/ 386861 w 1696915"/>
                <a:gd name="connsiteY31" fmla="*/ 1477107 h 1846384"/>
                <a:gd name="connsiteX32" fmla="*/ 413238 w 1696915"/>
                <a:gd name="connsiteY32" fmla="*/ 1494692 h 1846384"/>
                <a:gd name="connsiteX33" fmla="*/ 483577 w 1696915"/>
                <a:gd name="connsiteY33" fmla="*/ 1512276 h 1846384"/>
                <a:gd name="connsiteX34" fmla="*/ 553915 w 1696915"/>
                <a:gd name="connsiteY34" fmla="*/ 1503484 h 1846384"/>
                <a:gd name="connsiteX35" fmla="*/ 580292 w 1696915"/>
                <a:gd name="connsiteY35" fmla="*/ 1494692 h 1846384"/>
                <a:gd name="connsiteX36" fmla="*/ 668215 w 1696915"/>
                <a:gd name="connsiteY36" fmla="*/ 1521069 h 1846384"/>
                <a:gd name="connsiteX37" fmla="*/ 694592 w 1696915"/>
                <a:gd name="connsiteY37" fmla="*/ 1538653 h 1846384"/>
                <a:gd name="connsiteX38" fmla="*/ 782515 w 1696915"/>
                <a:gd name="connsiteY38" fmla="*/ 1547446 h 1846384"/>
                <a:gd name="connsiteX39" fmla="*/ 808892 w 1696915"/>
                <a:gd name="connsiteY39" fmla="*/ 1556238 h 1846384"/>
                <a:gd name="connsiteX40" fmla="*/ 835269 w 1696915"/>
                <a:gd name="connsiteY40" fmla="*/ 1582615 h 1846384"/>
                <a:gd name="connsiteX41" fmla="*/ 896815 w 1696915"/>
                <a:gd name="connsiteY41" fmla="*/ 1679330 h 1846384"/>
                <a:gd name="connsiteX42" fmla="*/ 905607 w 1696915"/>
                <a:gd name="connsiteY42" fmla="*/ 1705707 h 1846384"/>
                <a:gd name="connsiteX43" fmla="*/ 931984 w 1696915"/>
                <a:gd name="connsiteY43" fmla="*/ 1732084 h 1846384"/>
                <a:gd name="connsiteX44" fmla="*/ 975946 w 1696915"/>
                <a:gd name="connsiteY44" fmla="*/ 1767253 h 1846384"/>
                <a:gd name="connsiteX45" fmla="*/ 1011115 w 1696915"/>
                <a:gd name="connsiteY45" fmla="*/ 1793630 h 1846384"/>
                <a:gd name="connsiteX46" fmla="*/ 1046284 w 1696915"/>
                <a:gd name="connsiteY46" fmla="*/ 1802423 h 1846384"/>
                <a:gd name="connsiteX47" fmla="*/ 1116623 w 1696915"/>
                <a:gd name="connsiteY47" fmla="*/ 1820007 h 1846384"/>
                <a:gd name="connsiteX48" fmla="*/ 1151792 w 1696915"/>
                <a:gd name="connsiteY48" fmla="*/ 1828800 h 1846384"/>
                <a:gd name="connsiteX49" fmla="*/ 1301261 w 1696915"/>
                <a:gd name="connsiteY49" fmla="*/ 1846384 h 1846384"/>
                <a:gd name="connsiteX50" fmla="*/ 1521069 w 1696915"/>
                <a:gd name="connsiteY50" fmla="*/ 1837592 h 1846384"/>
                <a:gd name="connsiteX51" fmla="*/ 1547446 w 1696915"/>
                <a:gd name="connsiteY51" fmla="*/ 1820007 h 1846384"/>
                <a:gd name="connsiteX52" fmla="*/ 1608992 w 1696915"/>
                <a:gd name="connsiteY52" fmla="*/ 1802423 h 1846384"/>
                <a:gd name="connsiteX53" fmla="*/ 1635369 w 1696915"/>
                <a:gd name="connsiteY53" fmla="*/ 1723292 h 1846384"/>
                <a:gd name="connsiteX54" fmla="*/ 1644161 w 1696915"/>
                <a:gd name="connsiteY54" fmla="*/ 1696915 h 1846384"/>
                <a:gd name="connsiteX55" fmla="*/ 1661746 w 1696915"/>
                <a:gd name="connsiteY55" fmla="*/ 1670538 h 1846384"/>
                <a:gd name="connsiteX56" fmla="*/ 1688123 w 1696915"/>
                <a:gd name="connsiteY56" fmla="*/ 1591407 h 1846384"/>
                <a:gd name="connsiteX57" fmla="*/ 1696915 w 1696915"/>
                <a:gd name="connsiteY57" fmla="*/ 1565030 h 1846384"/>
                <a:gd name="connsiteX58" fmla="*/ 1688123 w 1696915"/>
                <a:gd name="connsiteY58" fmla="*/ 1450730 h 1846384"/>
                <a:gd name="connsiteX59" fmla="*/ 1679330 w 1696915"/>
                <a:gd name="connsiteY59" fmla="*/ 1424353 h 1846384"/>
                <a:gd name="connsiteX60" fmla="*/ 1670538 w 1696915"/>
                <a:gd name="connsiteY60" fmla="*/ 1389184 h 1846384"/>
                <a:gd name="connsiteX61" fmla="*/ 1644161 w 1696915"/>
                <a:gd name="connsiteY61" fmla="*/ 1318846 h 1846384"/>
                <a:gd name="connsiteX62" fmla="*/ 1635369 w 1696915"/>
                <a:gd name="connsiteY62" fmla="*/ 1283676 h 1846384"/>
                <a:gd name="connsiteX63" fmla="*/ 1626577 w 1696915"/>
                <a:gd name="connsiteY63" fmla="*/ 1257300 h 1846384"/>
                <a:gd name="connsiteX64" fmla="*/ 1591407 w 1696915"/>
                <a:gd name="connsiteY64" fmla="*/ 422030 h 1846384"/>
                <a:gd name="connsiteX65" fmla="*/ 1582615 w 1696915"/>
                <a:gd name="connsiteY65" fmla="*/ 395653 h 1846384"/>
                <a:gd name="connsiteX66" fmla="*/ 1573823 w 1696915"/>
                <a:gd name="connsiteY66" fmla="*/ 351692 h 1846384"/>
                <a:gd name="connsiteX67" fmla="*/ 1556238 w 1696915"/>
                <a:gd name="connsiteY67" fmla="*/ 325315 h 1846384"/>
                <a:gd name="connsiteX68" fmla="*/ 1494692 w 1696915"/>
                <a:gd name="connsiteY68" fmla="*/ 272561 h 1846384"/>
                <a:gd name="connsiteX69" fmla="*/ 1468315 w 1696915"/>
                <a:gd name="connsiteY69" fmla="*/ 263769 h 1846384"/>
                <a:gd name="connsiteX70" fmla="*/ 1433146 w 1696915"/>
                <a:gd name="connsiteY70" fmla="*/ 237392 h 1846384"/>
                <a:gd name="connsiteX71" fmla="*/ 1406769 w 1696915"/>
                <a:gd name="connsiteY71" fmla="*/ 202223 h 1846384"/>
                <a:gd name="connsiteX72" fmla="*/ 1345223 w 1696915"/>
                <a:gd name="connsiteY72" fmla="*/ 175846 h 1846384"/>
                <a:gd name="connsiteX73" fmla="*/ 1301261 w 1696915"/>
                <a:gd name="connsiteY73" fmla="*/ 158261 h 1846384"/>
                <a:gd name="connsiteX74" fmla="*/ 1248507 w 1696915"/>
                <a:gd name="connsiteY74" fmla="*/ 140676 h 1846384"/>
                <a:gd name="connsiteX75" fmla="*/ 1222130 w 1696915"/>
                <a:gd name="connsiteY75" fmla="*/ 131884 h 1846384"/>
                <a:gd name="connsiteX76" fmla="*/ 1160584 w 1696915"/>
                <a:gd name="connsiteY76" fmla="*/ 96715 h 1846384"/>
                <a:gd name="connsiteX77" fmla="*/ 1125415 w 1696915"/>
                <a:gd name="connsiteY77" fmla="*/ 79130 h 1846384"/>
                <a:gd name="connsiteX78" fmla="*/ 1099038 w 1696915"/>
                <a:gd name="connsiteY78" fmla="*/ 61546 h 1846384"/>
                <a:gd name="connsiteX79" fmla="*/ 1063869 w 1696915"/>
                <a:gd name="connsiteY79" fmla="*/ 52753 h 1846384"/>
                <a:gd name="connsiteX80" fmla="*/ 1011115 w 1696915"/>
                <a:gd name="connsiteY80" fmla="*/ 35169 h 1846384"/>
                <a:gd name="connsiteX81" fmla="*/ 940777 w 1696915"/>
                <a:gd name="connsiteY81" fmla="*/ 35169 h 1846384"/>
                <a:gd name="connsiteX82" fmla="*/ 914400 w 1696915"/>
                <a:gd name="connsiteY82" fmla="*/ 17584 h 1846384"/>
                <a:gd name="connsiteX83" fmla="*/ 852854 w 1696915"/>
                <a:gd name="connsiteY83" fmla="*/ 0 h 1846384"/>
                <a:gd name="connsiteX84" fmla="*/ 817684 w 1696915"/>
                <a:gd name="connsiteY84" fmla="*/ 26376 h 1846384"/>
                <a:gd name="connsiteX85" fmla="*/ 791307 w 1696915"/>
                <a:gd name="connsiteY85" fmla="*/ 35169 h 1846384"/>
                <a:gd name="connsiteX86" fmla="*/ 756138 w 1696915"/>
                <a:gd name="connsiteY86" fmla="*/ 61546 h 1846384"/>
                <a:gd name="connsiteX87" fmla="*/ 668215 w 1696915"/>
                <a:gd name="connsiteY87" fmla="*/ 52753 h 1846384"/>
                <a:gd name="connsiteX88" fmla="*/ 395654 w 1696915"/>
                <a:gd name="connsiteY88" fmla="*/ 35169 h 1846384"/>
                <a:gd name="connsiteX89" fmla="*/ 202223 w 1696915"/>
                <a:gd name="connsiteY89" fmla="*/ 43961 h 1846384"/>
                <a:gd name="connsiteX90" fmla="*/ 167054 w 1696915"/>
                <a:gd name="connsiteY90" fmla="*/ 52753 h 1846384"/>
                <a:gd name="connsiteX91" fmla="*/ 105507 w 1696915"/>
                <a:gd name="connsiteY91" fmla="*/ 87923 h 1846384"/>
                <a:gd name="connsiteX92" fmla="*/ 70338 w 1696915"/>
                <a:gd name="connsiteY92" fmla="*/ 140676 h 1846384"/>
                <a:gd name="connsiteX93" fmla="*/ 70338 w 1696915"/>
                <a:gd name="connsiteY93" fmla="*/ 149469 h 1846384"/>
                <a:gd name="connsiteX94" fmla="*/ 70338 w 1696915"/>
                <a:gd name="connsiteY94" fmla="*/ 149469 h 1846384"/>
                <a:gd name="connsiteX95" fmla="*/ 70338 w 1696915"/>
                <a:gd name="connsiteY95" fmla="*/ 149469 h 1846384"/>
                <a:gd name="connsiteX96" fmla="*/ 96715 w 1696915"/>
                <a:gd name="connsiteY96" fmla="*/ 228600 h 184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696915" h="1846384">
                  <a:moveTo>
                    <a:pt x="70338" y="26376"/>
                  </a:moveTo>
                  <a:lnTo>
                    <a:pt x="70338" y="26376"/>
                  </a:lnTo>
                  <a:cubicBezTo>
                    <a:pt x="79130" y="55684"/>
                    <a:pt x="88309" y="84879"/>
                    <a:pt x="96715" y="114300"/>
                  </a:cubicBezTo>
                  <a:cubicBezTo>
                    <a:pt x="100035" y="125919"/>
                    <a:pt x="103520" y="137550"/>
                    <a:pt x="105507" y="149469"/>
                  </a:cubicBezTo>
                  <a:cubicBezTo>
                    <a:pt x="109392" y="172776"/>
                    <a:pt x="108569" y="196884"/>
                    <a:pt x="114300" y="219807"/>
                  </a:cubicBezTo>
                  <a:cubicBezTo>
                    <a:pt x="117479" y="232522"/>
                    <a:pt x="127282" y="242704"/>
                    <a:pt x="131884" y="254976"/>
                  </a:cubicBezTo>
                  <a:cubicBezTo>
                    <a:pt x="136127" y="266291"/>
                    <a:pt x="137746" y="278423"/>
                    <a:pt x="140677" y="290146"/>
                  </a:cubicBezTo>
                  <a:cubicBezTo>
                    <a:pt x="137746" y="339969"/>
                    <a:pt x="136850" y="389954"/>
                    <a:pt x="131884" y="439615"/>
                  </a:cubicBezTo>
                  <a:cubicBezTo>
                    <a:pt x="130962" y="448837"/>
                    <a:pt x="125638" y="457081"/>
                    <a:pt x="123092" y="465992"/>
                  </a:cubicBezTo>
                  <a:cubicBezTo>
                    <a:pt x="104163" y="532245"/>
                    <a:pt x="127028" y="469341"/>
                    <a:pt x="96715" y="545123"/>
                  </a:cubicBezTo>
                  <a:cubicBezTo>
                    <a:pt x="84287" y="607263"/>
                    <a:pt x="92649" y="574904"/>
                    <a:pt x="70338" y="641838"/>
                  </a:cubicBezTo>
                  <a:cubicBezTo>
                    <a:pt x="67407" y="650630"/>
                    <a:pt x="65691" y="659926"/>
                    <a:pt x="61546" y="668215"/>
                  </a:cubicBezTo>
                  <a:cubicBezTo>
                    <a:pt x="39235" y="712835"/>
                    <a:pt x="51231" y="692478"/>
                    <a:pt x="26377" y="729761"/>
                  </a:cubicBezTo>
                  <a:cubicBezTo>
                    <a:pt x="-1124" y="839757"/>
                    <a:pt x="34030" y="702972"/>
                    <a:pt x="8792" y="791307"/>
                  </a:cubicBezTo>
                  <a:cubicBezTo>
                    <a:pt x="5472" y="802926"/>
                    <a:pt x="2931" y="814753"/>
                    <a:pt x="0" y="826476"/>
                  </a:cubicBezTo>
                  <a:cubicBezTo>
                    <a:pt x="2931" y="888022"/>
                    <a:pt x="1451" y="949938"/>
                    <a:pt x="8792" y="1011115"/>
                  </a:cubicBezTo>
                  <a:cubicBezTo>
                    <a:pt x="10354" y="1024128"/>
                    <a:pt x="22611" y="1033730"/>
                    <a:pt x="26377" y="1046284"/>
                  </a:cubicBezTo>
                  <a:cubicBezTo>
                    <a:pt x="33649" y="1070524"/>
                    <a:pt x="33222" y="1109150"/>
                    <a:pt x="43961" y="1134207"/>
                  </a:cubicBezTo>
                  <a:cubicBezTo>
                    <a:pt x="48124" y="1143920"/>
                    <a:pt x="55684" y="1151792"/>
                    <a:pt x="61546" y="1160584"/>
                  </a:cubicBezTo>
                  <a:cubicBezTo>
                    <a:pt x="67407" y="1178169"/>
                    <a:pt x="74634" y="1195356"/>
                    <a:pt x="79130" y="1213338"/>
                  </a:cubicBezTo>
                  <a:cubicBezTo>
                    <a:pt x="82061" y="1225061"/>
                    <a:pt x="83163" y="1237400"/>
                    <a:pt x="87923" y="1248507"/>
                  </a:cubicBezTo>
                  <a:cubicBezTo>
                    <a:pt x="92086" y="1258220"/>
                    <a:pt x="99646" y="1266092"/>
                    <a:pt x="105507" y="1274884"/>
                  </a:cubicBezTo>
                  <a:cubicBezTo>
                    <a:pt x="108438" y="1286607"/>
                    <a:pt x="107276" y="1300220"/>
                    <a:pt x="114300" y="1310053"/>
                  </a:cubicBezTo>
                  <a:cubicBezTo>
                    <a:pt x="122817" y="1321977"/>
                    <a:pt x="139107" y="1326068"/>
                    <a:pt x="149469" y="1336430"/>
                  </a:cubicBezTo>
                  <a:cubicBezTo>
                    <a:pt x="156941" y="1343902"/>
                    <a:pt x="160289" y="1354689"/>
                    <a:pt x="167054" y="1362807"/>
                  </a:cubicBezTo>
                  <a:cubicBezTo>
                    <a:pt x="175014" y="1372359"/>
                    <a:pt x="185470" y="1379632"/>
                    <a:pt x="193430" y="1389184"/>
                  </a:cubicBezTo>
                  <a:cubicBezTo>
                    <a:pt x="200195" y="1397302"/>
                    <a:pt x="201840" y="1410318"/>
                    <a:pt x="211015" y="1415561"/>
                  </a:cubicBezTo>
                  <a:cubicBezTo>
                    <a:pt x="223990" y="1422975"/>
                    <a:pt x="240479" y="1420728"/>
                    <a:pt x="254977" y="1424353"/>
                  </a:cubicBezTo>
                  <a:cubicBezTo>
                    <a:pt x="263968" y="1426601"/>
                    <a:pt x="272562" y="1430215"/>
                    <a:pt x="281354" y="1433146"/>
                  </a:cubicBezTo>
                  <a:cubicBezTo>
                    <a:pt x="287215" y="1441938"/>
                    <a:pt x="290687" y="1452922"/>
                    <a:pt x="298938" y="1459523"/>
                  </a:cubicBezTo>
                  <a:cubicBezTo>
                    <a:pt x="306175" y="1465313"/>
                    <a:pt x="316227" y="1466497"/>
                    <a:pt x="325315" y="1468315"/>
                  </a:cubicBezTo>
                  <a:cubicBezTo>
                    <a:pt x="345636" y="1472379"/>
                    <a:pt x="366346" y="1474176"/>
                    <a:pt x="386861" y="1477107"/>
                  </a:cubicBezTo>
                  <a:cubicBezTo>
                    <a:pt x="395653" y="1482969"/>
                    <a:pt x="403786" y="1489966"/>
                    <a:pt x="413238" y="1494692"/>
                  </a:cubicBezTo>
                  <a:cubicBezTo>
                    <a:pt x="431261" y="1503704"/>
                    <a:pt x="466858" y="1508932"/>
                    <a:pt x="483577" y="1512276"/>
                  </a:cubicBezTo>
                  <a:cubicBezTo>
                    <a:pt x="507023" y="1509345"/>
                    <a:pt x="530668" y="1507711"/>
                    <a:pt x="553915" y="1503484"/>
                  </a:cubicBezTo>
                  <a:cubicBezTo>
                    <a:pt x="563033" y="1501826"/>
                    <a:pt x="571024" y="1494692"/>
                    <a:pt x="580292" y="1494692"/>
                  </a:cubicBezTo>
                  <a:cubicBezTo>
                    <a:pt x="592581" y="1494692"/>
                    <a:pt x="666679" y="1520045"/>
                    <a:pt x="668215" y="1521069"/>
                  </a:cubicBezTo>
                  <a:cubicBezTo>
                    <a:pt x="677007" y="1526930"/>
                    <a:pt x="684296" y="1536277"/>
                    <a:pt x="694592" y="1538653"/>
                  </a:cubicBezTo>
                  <a:cubicBezTo>
                    <a:pt x="723292" y="1545276"/>
                    <a:pt x="753207" y="1544515"/>
                    <a:pt x="782515" y="1547446"/>
                  </a:cubicBezTo>
                  <a:cubicBezTo>
                    <a:pt x="791307" y="1550377"/>
                    <a:pt x="801181" y="1551097"/>
                    <a:pt x="808892" y="1556238"/>
                  </a:cubicBezTo>
                  <a:cubicBezTo>
                    <a:pt x="819238" y="1563135"/>
                    <a:pt x="827635" y="1572800"/>
                    <a:pt x="835269" y="1582615"/>
                  </a:cubicBezTo>
                  <a:cubicBezTo>
                    <a:pt x="845022" y="1595155"/>
                    <a:pt x="887781" y="1661262"/>
                    <a:pt x="896815" y="1679330"/>
                  </a:cubicBezTo>
                  <a:cubicBezTo>
                    <a:pt x="900960" y="1687619"/>
                    <a:pt x="900466" y="1697996"/>
                    <a:pt x="905607" y="1705707"/>
                  </a:cubicBezTo>
                  <a:cubicBezTo>
                    <a:pt x="912504" y="1716053"/>
                    <a:pt x="924024" y="1722532"/>
                    <a:pt x="931984" y="1732084"/>
                  </a:cubicBezTo>
                  <a:cubicBezTo>
                    <a:pt x="962576" y="1768794"/>
                    <a:pt x="932645" y="1752820"/>
                    <a:pt x="975946" y="1767253"/>
                  </a:cubicBezTo>
                  <a:cubicBezTo>
                    <a:pt x="987669" y="1776045"/>
                    <a:pt x="998008" y="1787076"/>
                    <a:pt x="1011115" y="1793630"/>
                  </a:cubicBezTo>
                  <a:cubicBezTo>
                    <a:pt x="1021923" y="1799034"/>
                    <a:pt x="1034665" y="1799103"/>
                    <a:pt x="1046284" y="1802423"/>
                  </a:cubicBezTo>
                  <a:cubicBezTo>
                    <a:pt x="1128762" y="1825989"/>
                    <a:pt x="995973" y="1793195"/>
                    <a:pt x="1116623" y="1820007"/>
                  </a:cubicBezTo>
                  <a:cubicBezTo>
                    <a:pt x="1128419" y="1822628"/>
                    <a:pt x="1139830" y="1827091"/>
                    <a:pt x="1151792" y="1828800"/>
                  </a:cubicBezTo>
                  <a:cubicBezTo>
                    <a:pt x="1201454" y="1835895"/>
                    <a:pt x="1251438" y="1840523"/>
                    <a:pt x="1301261" y="1846384"/>
                  </a:cubicBezTo>
                  <a:cubicBezTo>
                    <a:pt x="1374530" y="1843453"/>
                    <a:pt x="1448158" y="1845404"/>
                    <a:pt x="1521069" y="1837592"/>
                  </a:cubicBezTo>
                  <a:cubicBezTo>
                    <a:pt x="1531576" y="1836466"/>
                    <a:pt x="1537994" y="1824733"/>
                    <a:pt x="1547446" y="1820007"/>
                  </a:cubicBezTo>
                  <a:cubicBezTo>
                    <a:pt x="1560058" y="1813701"/>
                    <a:pt x="1597725" y="1805240"/>
                    <a:pt x="1608992" y="1802423"/>
                  </a:cubicBezTo>
                  <a:lnTo>
                    <a:pt x="1635369" y="1723292"/>
                  </a:lnTo>
                  <a:cubicBezTo>
                    <a:pt x="1638300" y="1714500"/>
                    <a:pt x="1639020" y="1704626"/>
                    <a:pt x="1644161" y="1696915"/>
                  </a:cubicBezTo>
                  <a:lnTo>
                    <a:pt x="1661746" y="1670538"/>
                  </a:lnTo>
                  <a:lnTo>
                    <a:pt x="1688123" y="1591407"/>
                  </a:lnTo>
                  <a:lnTo>
                    <a:pt x="1696915" y="1565030"/>
                  </a:lnTo>
                  <a:cubicBezTo>
                    <a:pt x="1693984" y="1526930"/>
                    <a:pt x="1692863" y="1488647"/>
                    <a:pt x="1688123" y="1450730"/>
                  </a:cubicBezTo>
                  <a:cubicBezTo>
                    <a:pt x="1686973" y="1441534"/>
                    <a:pt x="1681876" y="1433264"/>
                    <a:pt x="1679330" y="1424353"/>
                  </a:cubicBezTo>
                  <a:cubicBezTo>
                    <a:pt x="1676010" y="1412734"/>
                    <a:pt x="1673159" y="1400980"/>
                    <a:pt x="1670538" y="1389184"/>
                  </a:cubicBezTo>
                  <a:cubicBezTo>
                    <a:pt x="1657863" y="1332145"/>
                    <a:pt x="1671316" y="1359577"/>
                    <a:pt x="1644161" y="1318846"/>
                  </a:cubicBezTo>
                  <a:cubicBezTo>
                    <a:pt x="1641230" y="1307123"/>
                    <a:pt x="1638689" y="1295295"/>
                    <a:pt x="1635369" y="1283676"/>
                  </a:cubicBezTo>
                  <a:cubicBezTo>
                    <a:pt x="1632823" y="1274765"/>
                    <a:pt x="1627049" y="1266556"/>
                    <a:pt x="1626577" y="1257300"/>
                  </a:cubicBezTo>
                  <a:cubicBezTo>
                    <a:pt x="1612377" y="978992"/>
                    <a:pt x="1605607" y="700338"/>
                    <a:pt x="1591407" y="422030"/>
                  </a:cubicBezTo>
                  <a:cubicBezTo>
                    <a:pt x="1590935" y="412774"/>
                    <a:pt x="1584863" y="404644"/>
                    <a:pt x="1582615" y="395653"/>
                  </a:cubicBezTo>
                  <a:cubicBezTo>
                    <a:pt x="1578991" y="381155"/>
                    <a:pt x="1579070" y="365684"/>
                    <a:pt x="1573823" y="351692"/>
                  </a:cubicBezTo>
                  <a:cubicBezTo>
                    <a:pt x="1570113" y="341798"/>
                    <a:pt x="1563115" y="333338"/>
                    <a:pt x="1556238" y="325315"/>
                  </a:cubicBezTo>
                  <a:cubicBezTo>
                    <a:pt x="1540014" y="306388"/>
                    <a:pt x="1518025" y="284228"/>
                    <a:pt x="1494692" y="272561"/>
                  </a:cubicBezTo>
                  <a:cubicBezTo>
                    <a:pt x="1486403" y="268416"/>
                    <a:pt x="1477107" y="266700"/>
                    <a:pt x="1468315" y="263769"/>
                  </a:cubicBezTo>
                  <a:cubicBezTo>
                    <a:pt x="1456592" y="254977"/>
                    <a:pt x="1443508" y="247754"/>
                    <a:pt x="1433146" y="237392"/>
                  </a:cubicBezTo>
                  <a:cubicBezTo>
                    <a:pt x="1422784" y="227030"/>
                    <a:pt x="1417895" y="211760"/>
                    <a:pt x="1406769" y="202223"/>
                  </a:cubicBezTo>
                  <a:cubicBezTo>
                    <a:pt x="1390756" y="188498"/>
                    <a:pt x="1364627" y="183123"/>
                    <a:pt x="1345223" y="175846"/>
                  </a:cubicBezTo>
                  <a:cubicBezTo>
                    <a:pt x="1330445" y="170304"/>
                    <a:pt x="1316094" y="163655"/>
                    <a:pt x="1301261" y="158261"/>
                  </a:cubicBezTo>
                  <a:cubicBezTo>
                    <a:pt x="1283841" y="151926"/>
                    <a:pt x="1266092" y="146538"/>
                    <a:pt x="1248507" y="140676"/>
                  </a:cubicBezTo>
                  <a:cubicBezTo>
                    <a:pt x="1239715" y="137745"/>
                    <a:pt x="1230420" y="136029"/>
                    <a:pt x="1222130" y="131884"/>
                  </a:cubicBezTo>
                  <a:cubicBezTo>
                    <a:pt x="1115878" y="78760"/>
                    <a:pt x="1247556" y="146414"/>
                    <a:pt x="1160584" y="96715"/>
                  </a:cubicBezTo>
                  <a:cubicBezTo>
                    <a:pt x="1149204" y="90212"/>
                    <a:pt x="1136795" y="85633"/>
                    <a:pt x="1125415" y="79130"/>
                  </a:cubicBezTo>
                  <a:cubicBezTo>
                    <a:pt x="1116240" y="73887"/>
                    <a:pt x="1108751" y="65709"/>
                    <a:pt x="1099038" y="61546"/>
                  </a:cubicBezTo>
                  <a:cubicBezTo>
                    <a:pt x="1087931" y="56786"/>
                    <a:pt x="1075443" y="56225"/>
                    <a:pt x="1063869" y="52753"/>
                  </a:cubicBezTo>
                  <a:cubicBezTo>
                    <a:pt x="1046115" y="47427"/>
                    <a:pt x="1011115" y="35169"/>
                    <a:pt x="1011115" y="35169"/>
                  </a:cubicBezTo>
                  <a:cubicBezTo>
                    <a:pt x="978690" y="45977"/>
                    <a:pt x="980719" y="50147"/>
                    <a:pt x="940777" y="35169"/>
                  </a:cubicBezTo>
                  <a:cubicBezTo>
                    <a:pt x="930883" y="31459"/>
                    <a:pt x="923852" y="22310"/>
                    <a:pt x="914400" y="17584"/>
                  </a:cubicBezTo>
                  <a:cubicBezTo>
                    <a:pt x="901788" y="11278"/>
                    <a:pt x="864121" y="2817"/>
                    <a:pt x="852854" y="0"/>
                  </a:cubicBezTo>
                  <a:cubicBezTo>
                    <a:pt x="841131" y="8792"/>
                    <a:pt x="830407" y="19106"/>
                    <a:pt x="817684" y="26376"/>
                  </a:cubicBezTo>
                  <a:cubicBezTo>
                    <a:pt x="809637" y="30974"/>
                    <a:pt x="799354" y="30571"/>
                    <a:pt x="791307" y="35169"/>
                  </a:cubicBezTo>
                  <a:cubicBezTo>
                    <a:pt x="778584" y="42439"/>
                    <a:pt x="767861" y="52754"/>
                    <a:pt x="756138" y="61546"/>
                  </a:cubicBezTo>
                  <a:cubicBezTo>
                    <a:pt x="726830" y="58615"/>
                    <a:pt x="697628" y="54301"/>
                    <a:pt x="668215" y="52753"/>
                  </a:cubicBezTo>
                  <a:cubicBezTo>
                    <a:pt x="397371" y="38498"/>
                    <a:pt x="501668" y="70507"/>
                    <a:pt x="395654" y="35169"/>
                  </a:cubicBezTo>
                  <a:cubicBezTo>
                    <a:pt x="331177" y="38100"/>
                    <a:pt x="266576" y="39011"/>
                    <a:pt x="202223" y="43961"/>
                  </a:cubicBezTo>
                  <a:cubicBezTo>
                    <a:pt x="190175" y="44888"/>
                    <a:pt x="177546" y="46758"/>
                    <a:pt x="167054" y="52753"/>
                  </a:cubicBezTo>
                  <a:cubicBezTo>
                    <a:pt x="85567" y="99317"/>
                    <a:pt x="197994" y="64800"/>
                    <a:pt x="105507" y="87923"/>
                  </a:cubicBezTo>
                  <a:cubicBezTo>
                    <a:pt x="78268" y="115162"/>
                    <a:pt x="78820" y="106746"/>
                    <a:pt x="70338" y="140676"/>
                  </a:cubicBezTo>
                  <a:cubicBezTo>
                    <a:pt x="69627" y="143519"/>
                    <a:pt x="70338" y="146538"/>
                    <a:pt x="70338" y="149469"/>
                  </a:cubicBezTo>
                  <a:lnTo>
                    <a:pt x="70338" y="149469"/>
                  </a:lnTo>
                  <a:lnTo>
                    <a:pt x="70338" y="149469"/>
                  </a:lnTo>
                  <a:lnTo>
                    <a:pt x="96715" y="228600"/>
                  </a:lnTo>
                </a:path>
              </a:pathLst>
            </a:custGeom>
            <a:solidFill>
              <a:srgbClr val="212B2B"/>
            </a:solidFill>
            <a:ln>
              <a:solidFill>
                <a:srgbClr val="212B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grpSp>
      <p:sp>
        <p:nvSpPr>
          <p:cNvPr id="2" name="Title 1"/>
          <p:cNvSpPr>
            <a:spLocks noGrp="1"/>
          </p:cNvSpPr>
          <p:nvPr>
            <p:ph type="title"/>
          </p:nvPr>
        </p:nvSpPr>
        <p:spPr>
          <a:xfrm>
            <a:off x="0" y="1"/>
            <a:ext cx="12192000" cy="1325563"/>
          </a:xfrm>
          <a:solidFill>
            <a:srgbClr val="090C0C">
              <a:alpha val="69804"/>
            </a:srgbClr>
          </a:solidFill>
          <a:ln>
            <a:noFill/>
          </a:ln>
        </p:spPr>
        <p:txBody>
          <a:bodyPr vert="horz" lIns="121920" tIns="60960" rIns="121920" bIns="60960" rtlCol="0" anchor="ctr">
            <a:normAutofit/>
          </a:bodyPr>
          <a:lstStyle/>
          <a:p>
            <a:r>
              <a:rPr lang="en-US" sz="4000" b="1" dirty="0">
                <a:solidFill>
                  <a:schemeClr val="bg1"/>
                </a:solidFill>
                <a:latin typeface="Arial" panose="020B0604020202020204" pitchFamily="34" charset="0"/>
                <a:cs typeface="Arial" panose="020B0604020202020204" pitchFamily="34" charset="0"/>
              </a:rPr>
              <a:t>Personal Challenges (Pages 5-10 of Workbook)</a:t>
            </a:r>
          </a:p>
        </p:txBody>
      </p:sp>
      <p:sp>
        <p:nvSpPr>
          <p:cNvPr id="4" name="Rectangle 3">
            <a:extLst>
              <a:ext uri="{FF2B5EF4-FFF2-40B4-BE49-F238E27FC236}">
                <a16:creationId xmlns:a16="http://schemas.microsoft.com/office/drawing/2014/main" id="{848D3B31-D128-9ED1-A1DE-AF75559DB245}"/>
              </a:ext>
              <a:ext uri="{C183D7F6-B498-43B3-948B-1728B52AA6E4}">
                <adec:decorative xmlns:adec="http://schemas.microsoft.com/office/drawing/2017/decorative" val="1"/>
              </a:ext>
            </a:extLst>
          </p:cNvPr>
          <p:cNvSpPr/>
          <p:nvPr/>
        </p:nvSpPr>
        <p:spPr>
          <a:xfrm>
            <a:off x="4042612" y="1230926"/>
            <a:ext cx="8276769" cy="5806212"/>
          </a:xfrm>
          <a:prstGeom prst="rect">
            <a:avLst/>
          </a:prstGeom>
          <a:gradFill flip="none" rotWithShape="1">
            <a:gsLst>
              <a:gs pos="21000">
                <a:schemeClr val="tx1">
                  <a:alpha val="80000"/>
                </a:schemeClr>
              </a:gs>
              <a:gs pos="1000">
                <a:schemeClr val="tx1">
                  <a:alpha val="0"/>
                </a:schemeClr>
              </a:gs>
              <a:gs pos="100000">
                <a:schemeClr val="tx1"/>
              </a:gs>
            </a:gsLst>
            <a:lin ang="54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9" name="TextBox 8">
            <a:extLst>
              <a:ext uri="{FF2B5EF4-FFF2-40B4-BE49-F238E27FC236}">
                <a16:creationId xmlns:a16="http://schemas.microsoft.com/office/drawing/2014/main" id="{7DC19CC4-4653-A834-6F73-F92D7D6959C9}"/>
              </a:ext>
            </a:extLst>
          </p:cNvPr>
          <p:cNvSpPr txBox="1"/>
          <p:nvPr/>
        </p:nvSpPr>
        <p:spPr>
          <a:xfrm>
            <a:off x="4860846" y="2664586"/>
            <a:ext cx="3395052" cy="666786"/>
          </a:xfrm>
          <a:prstGeom prst="rect">
            <a:avLst/>
          </a:prstGeom>
          <a:noFill/>
        </p:spPr>
        <p:txBody>
          <a:bodyPr wrap="square" rtlCol="0">
            <a:spAutoFit/>
          </a:bodyPr>
          <a:lstStyle/>
          <a:p>
            <a:pPr defTabSz="914377"/>
            <a:r>
              <a:rPr lang="en-US" sz="3733" dirty="0">
                <a:solidFill>
                  <a:prstClr val="white"/>
                </a:solidFill>
                <a:latin typeface="Calibri" panose="020F0502020204030204"/>
              </a:rPr>
              <a:t>Self-Assessment</a:t>
            </a:r>
          </a:p>
        </p:txBody>
      </p:sp>
      <p:sp>
        <p:nvSpPr>
          <p:cNvPr id="22" name="Oval 21">
            <a:extLst>
              <a:ext uri="{FF2B5EF4-FFF2-40B4-BE49-F238E27FC236}">
                <a16:creationId xmlns:a16="http://schemas.microsoft.com/office/drawing/2014/main" id="{1D94616C-C967-22A1-7ECF-3004CAA7CF06}"/>
              </a:ext>
              <a:ext uri="{C183D7F6-B498-43B3-948B-1728B52AA6E4}">
                <adec:decorative xmlns:adec="http://schemas.microsoft.com/office/drawing/2017/decorative" val="1"/>
              </a:ext>
            </a:extLst>
          </p:cNvPr>
          <p:cNvSpPr/>
          <p:nvPr/>
        </p:nvSpPr>
        <p:spPr>
          <a:xfrm>
            <a:off x="8267372" y="2989217"/>
            <a:ext cx="121920" cy="1219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0" name="TextBox 9">
            <a:extLst>
              <a:ext uri="{FF2B5EF4-FFF2-40B4-BE49-F238E27FC236}">
                <a16:creationId xmlns:a16="http://schemas.microsoft.com/office/drawing/2014/main" id="{F2E2EAB3-2084-F721-D671-C6A02581082C}"/>
              </a:ext>
            </a:extLst>
          </p:cNvPr>
          <p:cNvSpPr txBox="1"/>
          <p:nvPr/>
        </p:nvSpPr>
        <p:spPr>
          <a:xfrm>
            <a:off x="8431669" y="2664586"/>
            <a:ext cx="3730243" cy="666786"/>
          </a:xfrm>
          <a:prstGeom prst="rect">
            <a:avLst/>
          </a:prstGeom>
          <a:noFill/>
        </p:spPr>
        <p:txBody>
          <a:bodyPr wrap="square" rtlCol="0">
            <a:spAutoFit/>
          </a:bodyPr>
          <a:lstStyle/>
          <a:p>
            <a:pPr defTabSz="914377"/>
            <a:r>
              <a:rPr lang="en-US" sz="3733" dirty="0">
                <a:solidFill>
                  <a:prstClr val="white"/>
                </a:solidFill>
                <a:latin typeface="Calibri" panose="020F0502020204030204"/>
              </a:rPr>
              <a:t>Calming the Fears</a:t>
            </a:r>
          </a:p>
        </p:txBody>
      </p:sp>
      <p:sp>
        <p:nvSpPr>
          <p:cNvPr id="17" name="TextBox 16">
            <a:extLst>
              <a:ext uri="{FF2B5EF4-FFF2-40B4-BE49-F238E27FC236}">
                <a16:creationId xmlns:a16="http://schemas.microsoft.com/office/drawing/2014/main" id="{AF0F2BAB-4502-30C9-BA4D-8E80C3D1BF32}"/>
              </a:ext>
            </a:extLst>
          </p:cNvPr>
          <p:cNvSpPr txBox="1"/>
          <p:nvPr/>
        </p:nvSpPr>
        <p:spPr>
          <a:xfrm>
            <a:off x="4858526" y="3320570"/>
            <a:ext cx="4465612" cy="666786"/>
          </a:xfrm>
          <a:prstGeom prst="rect">
            <a:avLst/>
          </a:prstGeom>
          <a:noFill/>
        </p:spPr>
        <p:txBody>
          <a:bodyPr wrap="square" rtlCol="0">
            <a:spAutoFit/>
          </a:bodyPr>
          <a:lstStyle/>
          <a:p>
            <a:pPr defTabSz="914377"/>
            <a:r>
              <a:rPr lang="en-US" sz="3733" dirty="0">
                <a:solidFill>
                  <a:prstClr val="white"/>
                </a:solidFill>
                <a:latin typeface="Calibri" panose="020F0502020204030204"/>
              </a:rPr>
              <a:t>Perceptions/Presence </a:t>
            </a:r>
          </a:p>
        </p:txBody>
      </p:sp>
      <p:sp>
        <p:nvSpPr>
          <p:cNvPr id="23" name="Oval 22">
            <a:extLst>
              <a:ext uri="{FF2B5EF4-FFF2-40B4-BE49-F238E27FC236}">
                <a16:creationId xmlns:a16="http://schemas.microsoft.com/office/drawing/2014/main" id="{6ED4B843-FDE4-1A20-5FF9-C695DDB18C6F}"/>
              </a:ext>
              <a:ext uri="{C183D7F6-B498-43B3-948B-1728B52AA6E4}">
                <adec:decorative xmlns:adec="http://schemas.microsoft.com/office/drawing/2017/decorative" val="1"/>
              </a:ext>
            </a:extLst>
          </p:cNvPr>
          <p:cNvSpPr/>
          <p:nvPr/>
        </p:nvSpPr>
        <p:spPr>
          <a:xfrm>
            <a:off x="9381844" y="3630549"/>
            <a:ext cx="121920" cy="1219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8" name="TextBox 17">
            <a:extLst>
              <a:ext uri="{FF2B5EF4-FFF2-40B4-BE49-F238E27FC236}">
                <a16:creationId xmlns:a16="http://schemas.microsoft.com/office/drawing/2014/main" id="{D44CAFE0-FCE7-6CF8-3DD0-E329B6B80DA8}"/>
              </a:ext>
            </a:extLst>
          </p:cNvPr>
          <p:cNvSpPr txBox="1"/>
          <p:nvPr/>
        </p:nvSpPr>
        <p:spPr>
          <a:xfrm>
            <a:off x="9561615" y="3320570"/>
            <a:ext cx="2602172" cy="666786"/>
          </a:xfrm>
          <a:prstGeom prst="rect">
            <a:avLst/>
          </a:prstGeom>
          <a:noFill/>
        </p:spPr>
        <p:txBody>
          <a:bodyPr wrap="square" rtlCol="0">
            <a:spAutoFit/>
          </a:bodyPr>
          <a:lstStyle/>
          <a:p>
            <a:pPr defTabSz="914377"/>
            <a:r>
              <a:rPr lang="en-US" sz="3733" dirty="0">
                <a:solidFill>
                  <a:prstClr val="white"/>
                </a:solidFill>
                <a:latin typeface="Calibri" panose="020F0502020204030204"/>
              </a:rPr>
              <a:t>Appearance</a:t>
            </a:r>
          </a:p>
        </p:txBody>
      </p:sp>
      <p:sp>
        <p:nvSpPr>
          <p:cNvPr id="20" name="TextBox 19">
            <a:extLst>
              <a:ext uri="{FF2B5EF4-FFF2-40B4-BE49-F238E27FC236}">
                <a16:creationId xmlns:a16="http://schemas.microsoft.com/office/drawing/2014/main" id="{66785C73-3409-A0A0-5D73-C3136EEFE5ED}"/>
              </a:ext>
            </a:extLst>
          </p:cNvPr>
          <p:cNvSpPr txBox="1"/>
          <p:nvPr/>
        </p:nvSpPr>
        <p:spPr>
          <a:xfrm>
            <a:off x="5946354" y="4085988"/>
            <a:ext cx="5633881" cy="609334"/>
          </a:xfrm>
          <a:prstGeom prst="rect">
            <a:avLst/>
          </a:prstGeom>
          <a:noFill/>
        </p:spPr>
        <p:txBody>
          <a:bodyPr wrap="square" rtlCol="0">
            <a:spAutoFit/>
          </a:bodyPr>
          <a:lstStyle/>
          <a:p>
            <a:pPr defTabSz="1111223">
              <a:lnSpc>
                <a:spcPct val="90000"/>
              </a:lnSpc>
              <a:spcBef>
                <a:spcPct val="0"/>
              </a:spcBef>
              <a:spcAft>
                <a:spcPct val="35000"/>
              </a:spcAft>
            </a:pPr>
            <a:r>
              <a:rPr lang="en-US" sz="3733" dirty="0">
                <a:solidFill>
                  <a:prstClr val="white"/>
                </a:solidFill>
                <a:latin typeface="Calibri" panose="020F0502020204030204"/>
              </a:rPr>
              <a:t>Non-Verbal Communication</a:t>
            </a:r>
          </a:p>
        </p:txBody>
      </p:sp>
      <p:sp>
        <p:nvSpPr>
          <p:cNvPr id="21" name="TextBox 20">
            <a:extLst>
              <a:ext uri="{FF2B5EF4-FFF2-40B4-BE49-F238E27FC236}">
                <a16:creationId xmlns:a16="http://schemas.microsoft.com/office/drawing/2014/main" id="{BD596F3B-4F57-5384-FB87-DBB46C0241F3}"/>
              </a:ext>
            </a:extLst>
          </p:cNvPr>
          <p:cNvSpPr txBox="1"/>
          <p:nvPr/>
        </p:nvSpPr>
        <p:spPr>
          <a:xfrm>
            <a:off x="6654637" y="4805679"/>
            <a:ext cx="3979839" cy="609334"/>
          </a:xfrm>
          <a:prstGeom prst="rect">
            <a:avLst/>
          </a:prstGeom>
          <a:noFill/>
        </p:spPr>
        <p:txBody>
          <a:bodyPr wrap="square" rtlCol="0">
            <a:spAutoFit/>
          </a:bodyPr>
          <a:lstStyle/>
          <a:p>
            <a:pPr algn="ctr" defTabSz="1111223">
              <a:lnSpc>
                <a:spcPct val="90000"/>
              </a:lnSpc>
              <a:spcBef>
                <a:spcPct val="0"/>
              </a:spcBef>
              <a:spcAft>
                <a:spcPct val="35000"/>
              </a:spcAft>
            </a:pPr>
            <a:r>
              <a:rPr lang="en-US" sz="3733" dirty="0">
                <a:solidFill>
                  <a:prstClr val="white"/>
                </a:solidFill>
                <a:latin typeface="Calibri" panose="020F0502020204030204"/>
              </a:rPr>
              <a:t>The Power of Voice</a:t>
            </a:r>
          </a:p>
        </p:txBody>
      </p:sp>
    </p:spTree>
    <p:extLst>
      <p:ext uri="{BB962C8B-B14F-4D97-AF65-F5344CB8AC3E}">
        <p14:creationId xmlns:p14="http://schemas.microsoft.com/office/powerpoint/2010/main" val="50552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22" grpId="0" animBg="1"/>
      <p:bldP spid="10" grpId="0"/>
      <p:bldP spid="17" grpId="0"/>
      <p:bldP spid="23" grpId="0" animBg="1"/>
      <p:bldP spid="18" grpId="0"/>
      <p:bldP spid="20" grpId="0"/>
      <p:bldP spid="21" grpId="0"/>
    </p:bldLst>
  </p:timing>
</p:sld>
</file>

<file path=ppt/theme/theme1.xml><?xml version="1.0" encoding="utf-8"?>
<a:theme xmlns:a="http://schemas.openxmlformats.org/drawingml/2006/main" name="1_Office Theme">
  <a:themeElements>
    <a:clrScheme name="Custom 1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0CB4C"/>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2535</Words>
  <Application>Microsoft Office PowerPoint</Application>
  <PresentationFormat>Widescreen</PresentationFormat>
  <Paragraphs>271</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Comic Sans MS</vt:lpstr>
      <vt:lpstr>Wingdings</vt:lpstr>
      <vt:lpstr>1_Office Theme</vt:lpstr>
      <vt:lpstr>260 CenSARA</vt:lpstr>
      <vt:lpstr>CenSARA</vt:lpstr>
      <vt:lpstr>Course Objectives (Page 2 of Workbook)</vt:lpstr>
      <vt:lpstr>Your Main Competition</vt:lpstr>
      <vt:lpstr>Presentation Types (Page 3 of Workbook)</vt:lpstr>
      <vt:lpstr>Ten Most Common Fears</vt:lpstr>
      <vt:lpstr>Understanding Your Fear</vt:lpstr>
      <vt:lpstr>Overcoming Fear</vt:lpstr>
      <vt:lpstr>Personal Challenges (Pages 5-10 of Workbook)</vt:lpstr>
      <vt:lpstr>PowerPoint Basics – Part 1</vt:lpstr>
      <vt:lpstr>Templates</vt:lpstr>
      <vt:lpstr>Views</vt:lpstr>
      <vt:lpstr>Saving Files/Compatibility with Earlier Versions</vt:lpstr>
      <vt:lpstr>Slide Layouts</vt:lpstr>
      <vt:lpstr>Practice Activity 1</vt:lpstr>
      <vt:lpstr>Importing Slides from Word</vt:lpstr>
      <vt:lpstr>Dividing Presentation Into Sections/Rearranging</vt:lpstr>
      <vt:lpstr>Applying Themes</vt:lpstr>
      <vt:lpstr>Practice Activity 2</vt:lpstr>
      <vt:lpstr>Changing Slide Backgrounds </vt:lpstr>
      <vt:lpstr>Practice Activity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260 CenSARA</dc:title>
  <dc:creator>Anna Rodriguez</dc:creator>
  <cp:lastModifiedBy>Anna Rodriguez</cp:lastModifiedBy>
  <cp:revision>2</cp:revision>
  <dcterms:created xsi:type="dcterms:W3CDTF">2023-03-23T04:14:20Z</dcterms:created>
  <dcterms:modified xsi:type="dcterms:W3CDTF">2023-03-23T04:19:45Z</dcterms:modified>
</cp:coreProperties>
</file>