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98" r:id="rId2"/>
    <p:sldId id="594" r:id="rId3"/>
    <p:sldId id="282" r:id="rId4"/>
    <p:sldId id="595" r:id="rId5"/>
    <p:sldId id="596" r:id="rId6"/>
    <p:sldId id="597" r:id="rId7"/>
    <p:sldId id="598" r:id="rId8"/>
    <p:sldId id="599" r:id="rId9"/>
    <p:sldId id="288" r:id="rId10"/>
    <p:sldId id="600" r:id="rId11"/>
    <p:sldId id="601" r:id="rId12"/>
    <p:sldId id="291" r:id="rId13"/>
    <p:sldId id="399" r:id="rId14"/>
    <p:sldId id="284" r:id="rId15"/>
    <p:sldId id="293" r:id="rId16"/>
    <p:sldId id="620" r:id="rId17"/>
    <p:sldId id="621" r:id="rId18"/>
    <p:sldId id="637" r:id="rId19"/>
    <p:sldId id="623" r:id="rId20"/>
    <p:sldId id="31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werPoint Basics - Part 2" id="{F88B6CAB-004B-466E-8C6A-FC347DDCE8EE}">
          <p14:sldIdLst>
            <p14:sldId id="398"/>
            <p14:sldId id="594"/>
            <p14:sldId id="282"/>
            <p14:sldId id="595"/>
            <p14:sldId id="596"/>
            <p14:sldId id="597"/>
            <p14:sldId id="598"/>
            <p14:sldId id="599"/>
            <p14:sldId id="288"/>
            <p14:sldId id="600"/>
            <p14:sldId id="601"/>
            <p14:sldId id="291"/>
          </p14:sldIdLst>
        </p14:section>
        <p14:section name="Presentation Development - Planning" id="{540E8A2E-6EF6-46D2-A2B3-2F05922A89C2}">
          <p14:sldIdLst>
            <p14:sldId id="399"/>
            <p14:sldId id="284"/>
            <p14:sldId id="293"/>
            <p14:sldId id="620"/>
            <p14:sldId id="621"/>
            <p14:sldId id="637"/>
            <p14:sldId id="623"/>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8" d="100"/>
          <a:sy n="68"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3352F-BBA8-4841-8ABF-D87C3EA60663}"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1F70F-559C-4622-9290-0E131B72360C}" type="slidenum">
              <a:rPr lang="en-US" smtClean="0"/>
              <a:t>‹#›</a:t>
            </a:fld>
            <a:endParaRPr lang="en-US"/>
          </a:p>
        </p:txBody>
      </p:sp>
    </p:spTree>
    <p:extLst>
      <p:ext uri="{BB962C8B-B14F-4D97-AF65-F5344CB8AC3E}">
        <p14:creationId xmlns:p14="http://schemas.microsoft.com/office/powerpoint/2010/main" val="54827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931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get to this view:</a:t>
            </a:r>
          </a:p>
          <a:p>
            <a:pPr marL="171450" indent="-171450">
              <a:buFont typeface="Arial" panose="020B0604020202020204" pitchFamily="34" charset="0"/>
              <a:buChar char="•"/>
            </a:pPr>
            <a:r>
              <a:rPr lang="en-US" baseline="0" dirty="0"/>
              <a:t>Click the File tab</a:t>
            </a:r>
          </a:p>
          <a:p>
            <a:pPr marL="171450" indent="-171450">
              <a:buFont typeface="Arial" panose="020B0604020202020204" pitchFamily="34" charset="0"/>
              <a:buChar char="•"/>
            </a:pPr>
            <a:r>
              <a:rPr lang="en-US" baseline="0" dirty="0"/>
              <a:t>Select Options</a:t>
            </a:r>
          </a:p>
          <a:p>
            <a:pPr marL="171450" indent="-171450">
              <a:buFont typeface="Arial" panose="020B0604020202020204" pitchFamily="34" charset="0"/>
              <a:buChar char="•"/>
            </a:pPr>
            <a:r>
              <a:rPr lang="en-US" baseline="0" dirty="0"/>
              <a:t>Select Proofing</a:t>
            </a:r>
          </a:p>
          <a:p>
            <a:pPr marL="171450" indent="-171450">
              <a:buFont typeface="Arial" panose="020B0604020202020204" pitchFamily="34" charset="0"/>
              <a:buChar char="•"/>
            </a:pPr>
            <a:r>
              <a:rPr lang="en-US" baseline="0" dirty="0"/>
              <a:t>Click the AutoCorrect Options… button</a:t>
            </a:r>
          </a:p>
          <a:p>
            <a:pPr marL="171450" indent="-171450">
              <a:buFont typeface="Arial" panose="020B0604020202020204" pitchFamily="34" charset="0"/>
              <a:buChar char="•"/>
            </a:pPr>
            <a:r>
              <a:rPr lang="en-US" baseline="0" dirty="0"/>
              <a:t>Click the AutoCorrect tab</a:t>
            </a:r>
          </a:p>
          <a:p>
            <a:pPr marL="171450" indent="-171450">
              <a:buFont typeface="Arial" panose="020B0604020202020204" pitchFamily="34" charset="0"/>
              <a:buChar char="•"/>
            </a:pPr>
            <a:r>
              <a:rPr lang="en-US" baseline="0" dirty="0"/>
              <a:t>Make sure all boxes are either checked or unchecked as desired</a:t>
            </a:r>
          </a:p>
          <a:p>
            <a:pPr marL="171450" indent="-171450">
              <a:buFont typeface="Arial" panose="020B0604020202020204" pitchFamily="34" charset="0"/>
              <a:buChar char="•"/>
            </a:pPr>
            <a:r>
              <a:rPr lang="en-US" baseline="0" dirty="0"/>
              <a:t>To add a word to AutoCorrect list, type the word you want to replace in the Replace: box, type the word you want to replace it with in the With: box, and click the Add button</a:t>
            </a:r>
          </a:p>
          <a:p>
            <a:pPr marL="171450" indent="-171450">
              <a:buFont typeface="Arial" panose="020B0604020202020204" pitchFamily="34" charset="0"/>
              <a:buChar char="•"/>
            </a:pPr>
            <a:r>
              <a:rPr lang="en-US" baseline="0" dirty="0"/>
              <a:t>Click OK</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To reverse an AutoCorrect change:</a:t>
            </a:r>
          </a:p>
          <a:p>
            <a:pPr marL="171450" indent="-171450">
              <a:buFont typeface="Arial" panose="020B0604020202020204" pitchFamily="34" charset="0"/>
              <a:buChar char="•"/>
            </a:pPr>
            <a:r>
              <a:rPr lang="en-US" baseline="0" dirty="0"/>
              <a:t>Immediately after AutoCorrect makes the change, click the Undo button or press Ctrl+Z OR</a:t>
            </a:r>
          </a:p>
          <a:p>
            <a:pPr marL="171450" indent="-171450">
              <a:buFont typeface="Arial" panose="020B0604020202020204" pitchFamily="34" charset="0"/>
              <a:buChar char="•"/>
            </a:pPr>
            <a:r>
              <a:rPr lang="en-US" baseline="0" dirty="0"/>
              <a:t>Point to the AutoCorrect change, point to the bar that appears below it, then click the arrow to display the AutoCorrect Options menu; on the menu, select the appropriate correction option</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55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check spelling:</a:t>
            </a:r>
          </a:p>
          <a:p>
            <a:pPr marL="171450" indent="-171450">
              <a:buFont typeface="Arial" panose="020B0604020202020204" pitchFamily="34" charset="0"/>
              <a:buChar char="•"/>
            </a:pPr>
            <a:r>
              <a:rPr lang="en-US" baseline="0" dirty="0"/>
              <a:t>Click the Review tab</a:t>
            </a:r>
          </a:p>
          <a:p>
            <a:pPr marL="171450" indent="-171450">
              <a:buFont typeface="Arial" panose="020B0604020202020204" pitchFamily="34" charset="0"/>
              <a:buChar char="•"/>
            </a:pPr>
            <a:r>
              <a:rPr lang="en-US" baseline="0" dirty="0"/>
              <a:t>In Proofing group, select Spelling to display the Spelling pane</a:t>
            </a:r>
          </a:p>
          <a:p>
            <a:pPr marL="171450" indent="-171450">
              <a:buFont typeface="Arial" panose="020B0604020202020204" pitchFamily="34" charset="0"/>
              <a:buChar char="•"/>
            </a:pPr>
            <a:r>
              <a:rPr lang="en-US" baseline="0" dirty="0"/>
              <a:t>Any words that PowerPoint designates as misspelled will appear, and you can choose to ignore the word once by clicking the Ignore button, ignore the word throughout the entire slide show by clicking the Ignore All button, or select any of the suggested corrections to replace the word then click the Change button or click the Change All button to change the word throughout the entire slide show</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This feature checks spelling in the slides and the notes.</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89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50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815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14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10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930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474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52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00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get to this view:</a:t>
            </a:r>
          </a:p>
          <a:p>
            <a:pPr marL="171450" indent="-171450">
              <a:buFont typeface="Arial" panose="020B0604020202020204" pitchFamily="34" charset="0"/>
              <a:buChar char="•"/>
            </a:pPr>
            <a:r>
              <a:rPr lang="en-US" baseline="0" dirty="0"/>
              <a:t>Click the File tab</a:t>
            </a:r>
          </a:p>
          <a:p>
            <a:pPr marL="171450" indent="-171450">
              <a:buFont typeface="Arial" panose="020B0604020202020204" pitchFamily="34" charset="0"/>
              <a:buChar char="•"/>
            </a:pPr>
            <a:r>
              <a:rPr lang="en-US" baseline="0" dirty="0"/>
              <a:t>Select Options</a:t>
            </a:r>
          </a:p>
          <a:p>
            <a:pPr marL="171450" indent="-171450">
              <a:buFont typeface="Arial" panose="020B0604020202020204" pitchFamily="34" charset="0"/>
              <a:buChar char="•"/>
            </a:pPr>
            <a:r>
              <a:rPr lang="en-US" baseline="0" dirty="0"/>
              <a:t>Select Proofing</a:t>
            </a:r>
          </a:p>
          <a:p>
            <a:pPr marL="171450" indent="-171450">
              <a:buFont typeface="Arial" panose="020B0604020202020204" pitchFamily="34" charset="0"/>
              <a:buChar char="•"/>
            </a:pPr>
            <a:r>
              <a:rPr lang="en-US" baseline="0" dirty="0"/>
              <a:t>Click the AutoCorrect Options… button</a:t>
            </a:r>
          </a:p>
          <a:p>
            <a:pPr marL="171450" indent="-171450">
              <a:buFont typeface="Arial" panose="020B0604020202020204" pitchFamily="34" charset="0"/>
              <a:buChar char="•"/>
            </a:pPr>
            <a:r>
              <a:rPr lang="en-US" baseline="0" dirty="0"/>
              <a:t>Click the AutoFormat As You Type tab</a:t>
            </a:r>
          </a:p>
          <a:p>
            <a:pPr marL="171450" indent="-171450">
              <a:buFont typeface="Arial" panose="020B0604020202020204" pitchFamily="34" charset="0"/>
              <a:buChar char="•"/>
            </a:pPr>
            <a:r>
              <a:rPr lang="en-US" baseline="0" dirty="0"/>
              <a:t>Make sure the AutoFit title text to placeholder and AutoFit body text to placeholder boxes are unchecked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Once you set your Autoformatting once, it should come up that way every time you open a new slide show.  However, I would recommend that you make it a practice to check it each time you open a new slide show, just to be sure.</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572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83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demote the current text by one level, with the cursor at the beginning of the paragraph:</a:t>
            </a:r>
          </a:p>
          <a:p>
            <a:pPr marL="171450" indent="-171450">
              <a:buFont typeface="Arial" panose="020B0604020202020204" pitchFamily="34" charset="0"/>
              <a:buChar char="•"/>
            </a:pPr>
            <a:r>
              <a:rPr lang="en-US" baseline="0" dirty="0"/>
              <a:t>Press Tab or </a:t>
            </a:r>
          </a:p>
          <a:p>
            <a:pPr marL="171450" indent="-171450">
              <a:buFont typeface="Arial" panose="020B0604020202020204" pitchFamily="34" charset="0"/>
              <a:buChar char="•"/>
            </a:pPr>
            <a:r>
              <a:rPr lang="en-US" baseline="0" dirty="0"/>
              <a:t>Click the Home tab then select Increase List Level in the Paragraph group</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To promote the current text by one level, with the cursor at the beginning of the paragraph:</a:t>
            </a:r>
          </a:p>
          <a:p>
            <a:pPr marL="171450" indent="-171450">
              <a:buFont typeface="Arial" panose="020B0604020202020204" pitchFamily="34" charset="0"/>
              <a:buChar char="•"/>
            </a:pPr>
            <a:r>
              <a:rPr lang="en-US" baseline="0" dirty="0"/>
              <a:t>Press Shift+Tab or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Click the Home tab then select Decrease List Level in the Paragraph group</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You can enter text in the placeholder in Normal view or in Outline view.</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53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add a symbol (the one that readily comes to mind is the section symbol):</a:t>
            </a:r>
          </a:p>
          <a:p>
            <a:pPr marL="171450" indent="-171450">
              <a:buFont typeface="Arial" panose="020B0604020202020204" pitchFamily="34" charset="0"/>
              <a:buChar char="•"/>
            </a:pPr>
            <a:r>
              <a:rPr lang="en-US" baseline="0" dirty="0"/>
              <a:t>Position the cursor where you want to insert the symbol</a:t>
            </a:r>
          </a:p>
          <a:p>
            <a:pPr marL="171450" indent="-171450">
              <a:buFont typeface="Arial" panose="020B0604020202020204" pitchFamily="34" charset="0"/>
              <a:buChar char="•"/>
            </a:pPr>
            <a:r>
              <a:rPr lang="en-US" baseline="0" dirty="0"/>
              <a:t>Click the Insert tab</a:t>
            </a:r>
          </a:p>
          <a:p>
            <a:pPr marL="171450" indent="-171450">
              <a:buFont typeface="Arial" panose="020B0604020202020204" pitchFamily="34" charset="0"/>
              <a:buChar char="•"/>
            </a:pPr>
            <a:r>
              <a:rPr lang="en-US" baseline="0" dirty="0"/>
              <a:t>Click Symbols to see the pull-down menu and then select Symbols to open the Symbols dialog box</a:t>
            </a:r>
          </a:p>
          <a:p>
            <a:pPr marL="171450" indent="-171450">
              <a:buFont typeface="Arial" panose="020B0604020202020204" pitchFamily="34" charset="0"/>
              <a:buChar char="•"/>
            </a:pPr>
            <a:r>
              <a:rPr lang="en-US" baseline="0" dirty="0"/>
              <a:t>In the dialog box, click the Font list, and then click a symbol font such as Symbol, Webdings, Wingdings, etc. to display the characters of that font; scroll the character pane up and down to display additional characters</a:t>
            </a:r>
          </a:p>
          <a:p>
            <a:pPr marL="171450" indent="-171450">
              <a:buFont typeface="Arial" panose="020B0604020202020204" pitchFamily="34" charset="0"/>
              <a:buChar char="•"/>
            </a:pPr>
            <a:r>
              <a:rPr lang="en-US" baseline="0" dirty="0"/>
              <a:t>Select the symbol you want to insert and then click the Insert button (or you can double-click on the symbol)</a:t>
            </a:r>
          </a:p>
          <a:p>
            <a:pPr marL="171450" indent="-171450">
              <a:buFont typeface="Arial" panose="020B0604020202020204" pitchFamily="34" charset="0"/>
              <a:buChar char="•"/>
            </a:pPr>
            <a:r>
              <a:rPr lang="en-US" baseline="0" dirty="0"/>
              <a:t>Some fonts offer a list of Subsets, which will reveal more symbols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**Most symbols that you need are under (normal text) Basic Latin Subset.**</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22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add a text box:</a:t>
            </a:r>
          </a:p>
          <a:p>
            <a:pPr marL="171450" indent="-171450">
              <a:buFont typeface="Arial" panose="020B0604020202020204" pitchFamily="34" charset="0"/>
              <a:buChar char="•"/>
            </a:pPr>
            <a:r>
              <a:rPr lang="en-US" baseline="0" dirty="0"/>
              <a:t>Click the Insert tab</a:t>
            </a:r>
          </a:p>
          <a:p>
            <a:pPr marL="171450" indent="-171450">
              <a:buFont typeface="Arial" panose="020B0604020202020204" pitchFamily="34" charset="0"/>
              <a:buChar char="•"/>
            </a:pPr>
            <a:r>
              <a:rPr lang="en-US" baseline="0" dirty="0"/>
              <a:t>In Text group, select Text Box</a:t>
            </a:r>
          </a:p>
          <a:p>
            <a:pPr marL="171450" indent="-171450">
              <a:buFont typeface="Arial" panose="020B0604020202020204" pitchFamily="34" charset="0"/>
              <a:buChar char="•"/>
            </a:pPr>
            <a:r>
              <a:rPr lang="en-US" baseline="0" dirty="0"/>
              <a:t>Click the location on the slide where you want the text box to appear and then enter the text</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68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add an equation:</a:t>
            </a:r>
          </a:p>
          <a:p>
            <a:pPr marL="171450" indent="-171450">
              <a:buFont typeface="Arial" panose="020B0604020202020204" pitchFamily="34" charset="0"/>
              <a:buChar char="•"/>
            </a:pPr>
            <a:r>
              <a:rPr lang="en-US" baseline="0" dirty="0"/>
              <a:t>Click the Insert tab</a:t>
            </a:r>
          </a:p>
          <a:p>
            <a:pPr marL="171450" indent="-171450">
              <a:buFont typeface="Arial" panose="020B0604020202020204" pitchFamily="34" charset="0"/>
              <a:buChar char="•"/>
            </a:pPr>
            <a:r>
              <a:rPr lang="en-US" baseline="0" dirty="0"/>
              <a:t>Click the slide where you want the equation to appear (as a bullet in the content placeholder or as a text box in another location on the slide)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Click Symbols to see the pull-down menu and then select </a:t>
            </a:r>
            <a:r>
              <a:rPr kumimoji="0" lang="en-US" sz="900" b="0" i="0" u="none" strike="noStrike" kern="1200" cap="none" spc="0" normalizeH="0" baseline="0" noProof="0" dirty="0">
                <a:ln>
                  <a:noFill/>
                </a:ln>
                <a:solidFill>
                  <a:prstClr val="black"/>
                </a:solidFill>
                <a:effectLst/>
                <a:uLnTx/>
                <a:uFillTx/>
                <a:latin typeface="+mn-lt"/>
                <a:ea typeface="+mn-ea"/>
                <a:cs typeface="+mn-cs"/>
              </a:rPr>
              <a:t>Equation to display the menu of predefined equations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Select one of the predefined equations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If you need something other than these standard equations, you can build your own equation with symbols by: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Clicking the Insert tab</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Clicking the location in the content placeholder where you want the equation located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Clicking Symbols to see the pull-down menu and then selecting Equation to display the menu of predefined equations</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Selecting Insert New Equation at the bottom of the menu</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Building the equation using the symbols and the commands in the Equation ribbon that appears after Insert New Equation is selected</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67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07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65163"/>
            <a:ext cx="5486400" cy="3086100"/>
          </a:xfrm>
        </p:spPr>
      </p:sp>
      <p:sp>
        <p:nvSpPr>
          <p:cNvPr id="3" name="Notes Placeholder 2"/>
          <p:cNvSpPr>
            <a:spLocks noGrp="1"/>
          </p:cNvSpPr>
          <p:nvPr>
            <p:ph type="body" idx="1"/>
          </p:nvPr>
        </p:nvSpPr>
        <p:spPr>
          <a:xfrm>
            <a:off x="685800" y="3934026"/>
            <a:ext cx="5486400" cy="3600450"/>
          </a:xfrm>
        </p:spPr>
        <p:txBody>
          <a:bodyPr/>
          <a:lstStyle/>
          <a:p>
            <a:r>
              <a:rPr lang="en-US" baseline="0" dirty="0"/>
              <a:t>To add a footer:</a:t>
            </a:r>
          </a:p>
          <a:p>
            <a:pPr marL="171450" indent="-171450">
              <a:buFont typeface="Arial" panose="020B0604020202020204" pitchFamily="34" charset="0"/>
              <a:buChar char="•"/>
            </a:pPr>
            <a:r>
              <a:rPr lang="en-US" baseline="0" dirty="0"/>
              <a:t>Click the Insert tab</a:t>
            </a:r>
          </a:p>
          <a:p>
            <a:pPr marL="171450" indent="-171450">
              <a:buFont typeface="Arial" panose="020B0604020202020204" pitchFamily="34" charset="0"/>
              <a:buChar char="•"/>
            </a:pPr>
            <a:r>
              <a:rPr lang="en-US" baseline="0" dirty="0"/>
              <a:t>In Text group, select Header &amp; Footer to display the Slide tab of the Header and Footer dialog box</a:t>
            </a:r>
          </a:p>
          <a:p>
            <a:pPr marL="171450" indent="-171450">
              <a:buFont typeface="Arial" panose="020B0604020202020204" pitchFamily="34" charset="0"/>
              <a:buChar char="•"/>
            </a:pPr>
            <a:r>
              <a:rPr lang="en-US" baseline="0" dirty="0"/>
              <a:t>In the Include on slide area, check the Date and time box to either update the date, language, and calendar type automatically (each time the slide is opened) or to fix the date; check the slide number box if you want the slide number displayed; check the Footer box to activate the text box that will allow you to enter the information you want to appear in the footer; check the Don’t show on title slide box if you don’t want any of this information to appear on the title slide; click the Apply to All button to have this information appear on all slides in the slide show</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This method puts the footer on the slide surface.  This is a good method if you want to place the footer over your background.  If you want to make the footer part of the background and then hide it, it’s best to add it in the slide master.  From there, you can hide it by checking the Hide Background Graphics box.</a:t>
            </a:r>
          </a:p>
          <a:p>
            <a:pPr marL="0" indent="0">
              <a:buFont typeface="Arial" panose="020B0604020202020204" pitchFamily="34" charset="0"/>
              <a:buNone/>
            </a:pPr>
            <a:endParaRPr lang="en-US" baseline="0" dirty="0"/>
          </a:p>
          <a:p>
            <a:r>
              <a:rPr lang="en-US" baseline="0" dirty="0"/>
              <a:t>To add a footer in the slide master:</a:t>
            </a:r>
          </a:p>
          <a:p>
            <a:pPr marL="171450" indent="-171450">
              <a:buFont typeface="Arial" panose="020B0604020202020204" pitchFamily="34" charset="0"/>
              <a:buChar char="•"/>
            </a:pPr>
            <a:r>
              <a:rPr lang="en-US" baseline="0" dirty="0"/>
              <a:t>Click the View tab</a:t>
            </a:r>
          </a:p>
          <a:p>
            <a:pPr marL="171450" indent="-171450">
              <a:buFont typeface="Arial" panose="020B0604020202020204" pitchFamily="34" charset="0"/>
              <a:buChar char="•"/>
            </a:pPr>
            <a:r>
              <a:rPr lang="en-US" baseline="0" dirty="0"/>
              <a:t>In the Master Views group, select Slide Master to display the slide master(s)</a:t>
            </a:r>
          </a:p>
          <a:p>
            <a:pPr marL="171450" indent="-171450">
              <a:buFont typeface="Arial" panose="020B0604020202020204" pitchFamily="34" charset="0"/>
              <a:buChar char="•"/>
            </a:pPr>
            <a:r>
              <a:rPr lang="en-US" baseline="0" dirty="0"/>
              <a:t>Make any changes to the footers on the parent slide if they will apply to all the slides or to each slide layout slide if they will be different</a:t>
            </a:r>
          </a:p>
          <a:p>
            <a:pPr marL="171450" indent="-171450">
              <a:buFont typeface="Arial" panose="020B0604020202020204" pitchFamily="34" charset="0"/>
              <a:buChar char="•"/>
            </a:pPr>
            <a:r>
              <a:rPr lang="en-US" baseline="0" dirty="0"/>
              <a:t>While still in the Slide Master, click the Insert tab</a:t>
            </a:r>
          </a:p>
          <a:p>
            <a:pPr marL="171450" indent="-171450">
              <a:buFont typeface="Arial" panose="020B0604020202020204" pitchFamily="34" charset="0"/>
              <a:buChar char="•"/>
            </a:pPr>
            <a:r>
              <a:rPr lang="en-US" baseline="0" dirty="0"/>
              <a:t>In the Text group, select Header &amp; Footer to display the Slide tab of the Header and Footer dialog box</a:t>
            </a:r>
          </a:p>
          <a:p>
            <a:pPr marL="171450" indent="-171450">
              <a:buFont typeface="Arial" panose="020B0604020202020204" pitchFamily="34" charset="0"/>
              <a:buChar char="•"/>
            </a:pPr>
            <a:r>
              <a:rPr lang="en-US" baseline="0" dirty="0"/>
              <a:t>In the Include on slide area, check the Date and time box to either update the date, language, and calendar type automatically (each time the slide is opened) or to fix the date; check the slide number box if you want the slide number displayed; check the Footer box to activate the text box that will allow you to enter the information you want to appear in the footer; check the Don’t show on title slide box if you don’t want any of this information to appear on the title slide; click the Apply to All button to have this information appear on all slides in the slide show</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269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Change Line Spacing:</a:t>
            </a:r>
          </a:p>
          <a:p>
            <a:pPr marL="171450" indent="-171450">
              <a:buFont typeface="Arial" panose="020B0604020202020204" pitchFamily="34" charset="0"/>
              <a:buChar char="•"/>
            </a:pPr>
            <a:r>
              <a:rPr lang="en-US" baseline="0" dirty="0"/>
              <a:t>Click the Home tab</a:t>
            </a:r>
          </a:p>
          <a:p>
            <a:pPr marL="171450" indent="-171450">
              <a:buFont typeface="Arial" panose="020B0604020202020204" pitchFamily="34" charset="0"/>
              <a:buChar char="•"/>
            </a:pPr>
            <a:r>
              <a:rPr lang="en-US" baseline="0" dirty="0"/>
              <a:t>On the Home Ribbon, in the Paragraph group, select the Line Spacing button to display the line spacing menu</a:t>
            </a:r>
          </a:p>
          <a:p>
            <a:pPr marL="171450" indent="-171450">
              <a:buFont typeface="Arial" panose="020B0604020202020204" pitchFamily="34" charset="0"/>
              <a:buChar char="•"/>
            </a:pPr>
            <a:r>
              <a:rPr lang="en-US" baseline="0" dirty="0"/>
              <a:t>Select the desired line spacing from the list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OR</a:t>
            </a:r>
          </a:p>
          <a:p>
            <a:pPr marL="0" indent="0">
              <a:buFont typeface="Arial" panose="020B0604020202020204" pitchFamily="34" charset="0"/>
              <a:buNone/>
            </a:pPr>
            <a:endParaRPr lang="en-US" baseline="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Click the Home tab</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On the Home Ribbon, in the Paragraph group, select the Line Spacing button to display the line spacing menu</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Select Line Spacing Options… to open the Paragraph dialog box</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 the General area, change the Alignment setting to Left, Centered, or Right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 the Indentation area, enter a number and any Special settings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 the Spacing area, enter a number in the Before or After box</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In the Spacing area, change the Line Spacing setting</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Another way to open the Paragraph dialog box is to place the cursor in the content placeholder and then right-click.</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D9E9EB-0EDC-4A3B-B8FA-6122BBE6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95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137007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109582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192349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306144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316607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364428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82853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377869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248563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4285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90F04A-1339-4752-98CF-34C0263C5596}"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56DD2E-5B0B-4F9F-84A4-C29F4570080C}" type="slidenum">
              <a:rPr lang="en-US" smtClean="0"/>
              <a:t>‹#›</a:t>
            </a:fld>
            <a:endParaRPr lang="en-US" dirty="0"/>
          </a:p>
        </p:txBody>
      </p:sp>
    </p:spTree>
    <p:extLst>
      <p:ext uri="{BB962C8B-B14F-4D97-AF65-F5344CB8AC3E}">
        <p14:creationId xmlns:p14="http://schemas.microsoft.com/office/powerpoint/2010/main" val="409831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0F04A-1339-4752-98CF-34C0263C5596}" type="datetimeFigureOut">
              <a:rPr lang="en-US" smtClean="0"/>
              <a:t>3/22/2023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6DD2E-5B0B-4F9F-84A4-C29F4570080C}" type="slidenum">
              <a:rPr lang="en-US" smtClean="0"/>
              <a:t>‹#›</a:t>
            </a:fld>
            <a:endParaRPr lang="en-US" dirty="0"/>
          </a:p>
        </p:txBody>
      </p:sp>
    </p:spTree>
    <p:extLst>
      <p:ext uri="{BB962C8B-B14F-4D97-AF65-F5344CB8AC3E}">
        <p14:creationId xmlns:p14="http://schemas.microsoft.com/office/powerpoint/2010/main" val="3660950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66219"/>
            <a:ext cx="12192000" cy="1325563"/>
          </a:xfrm>
          <a:solidFill>
            <a:srgbClr val="000000">
              <a:alpha val="69804"/>
            </a:srgbClr>
          </a:solidFill>
          <a:ln>
            <a:noFill/>
          </a:ln>
        </p:spPr>
        <p:txBody>
          <a:bodyPr>
            <a:normAutofit/>
          </a:bodyPr>
          <a:lstStyle/>
          <a:p>
            <a:pPr algn="ctr"/>
            <a:r>
              <a:rPr lang="en-US" sz="4267" b="1" dirty="0">
                <a:solidFill>
                  <a:schemeClr val="bg1"/>
                </a:solidFill>
                <a:latin typeface="Arial" panose="020B0604020202020204" pitchFamily="34" charset="0"/>
                <a:cs typeface="Arial" panose="020B0604020202020204" pitchFamily="34" charset="0"/>
              </a:rPr>
              <a:t>PowerPoint Basics – Part 2</a:t>
            </a:r>
          </a:p>
        </p:txBody>
      </p:sp>
    </p:spTree>
    <p:extLst>
      <p:ext uri="{BB962C8B-B14F-4D97-AF65-F5344CB8AC3E}">
        <p14:creationId xmlns:p14="http://schemas.microsoft.com/office/powerpoint/2010/main" val="87989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AutoCorrect Feature </a:t>
            </a:r>
            <a:endParaRPr lang="en-US" sz="3200" b="1" dirty="0">
              <a:solidFill>
                <a:schemeClr val="bg1"/>
              </a:solidFill>
              <a:latin typeface="Arial" panose="020B0604020202020204" pitchFamily="34" charset="0"/>
              <a:cs typeface="Arial" panose="020B0604020202020204" pitchFamily="34" charset="0"/>
            </a:endParaRPr>
          </a:p>
        </p:txBody>
      </p:sp>
      <p:pic>
        <p:nvPicPr>
          <p:cNvPr id="3" name="Picture 2" descr="Screenshot of PowerPoint Options page (showing Proofing and AutoCorrect dialog boxes)">
            <a:extLst>
              <a:ext uri="{FF2B5EF4-FFF2-40B4-BE49-F238E27FC236}">
                <a16:creationId xmlns:a16="http://schemas.microsoft.com/office/drawing/2014/main" id="{54127DD3-AEA7-2512-BBF2-DEB53EAB368B}"/>
              </a:ext>
            </a:extLst>
          </p:cNvPr>
          <p:cNvPicPr>
            <a:picLocks noChangeAspect="1"/>
          </p:cNvPicPr>
          <p:nvPr/>
        </p:nvPicPr>
        <p:blipFill rotWithShape="1">
          <a:blip r:embed="rId3"/>
          <a:srcRect l="19861" t="2694" r="19445" b="8621"/>
          <a:stretch/>
        </p:blipFill>
        <p:spPr>
          <a:xfrm>
            <a:off x="2766043" y="1344475"/>
            <a:ext cx="6659915" cy="5471191"/>
          </a:xfrm>
          <a:prstGeom prst="rect">
            <a:avLst/>
          </a:prstGeom>
          <a:ln w="19050">
            <a:solidFill>
              <a:schemeClr val="tx1"/>
            </a:solidFill>
          </a:ln>
        </p:spPr>
      </p:pic>
      <p:sp>
        <p:nvSpPr>
          <p:cNvPr id="7" name="Rectangle 6" descr="Rectangle highlighting AutoCorrect Option button">
            <a:extLst>
              <a:ext uri="{FF2B5EF4-FFF2-40B4-BE49-F238E27FC236}">
                <a16:creationId xmlns:a16="http://schemas.microsoft.com/office/drawing/2014/main" id="{8007F712-05D0-4EBC-B4ED-32092C2D6FC1}"/>
              </a:ext>
            </a:extLst>
          </p:cNvPr>
          <p:cNvSpPr/>
          <p:nvPr/>
        </p:nvSpPr>
        <p:spPr>
          <a:xfrm>
            <a:off x="6860803" y="2381042"/>
            <a:ext cx="1144172" cy="1875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pic>
        <p:nvPicPr>
          <p:cNvPr id="4" name="Picture 3" descr="Rectangle highlighting AutoCorrect dialog box (displaying AutoCorrect tab)">
            <a:extLst>
              <a:ext uri="{FF2B5EF4-FFF2-40B4-BE49-F238E27FC236}">
                <a16:creationId xmlns:a16="http://schemas.microsoft.com/office/drawing/2014/main" id="{F8B41EBE-B46F-4B39-AB8C-08046D13B096}"/>
              </a:ext>
            </a:extLst>
          </p:cNvPr>
          <p:cNvPicPr>
            <a:picLocks noChangeAspect="1"/>
          </p:cNvPicPr>
          <p:nvPr/>
        </p:nvPicPr>
        <p:blipFill rotWithShape="1">
          <a:blip r:embed="rId4"/>
          <a:srcRect l="42317" t="24945" r="28049" b="18465"/>
          <a:stretch/>
        </p:blipFill>
        <p:spPr>
          <a:xfrm>
            <a:off x="6096001" y="2604754"/>
            <a:ext cx="3612996" cy="3879017"/>
          </a:xfrm>
          <a:prstGeom prst="rect">
            <a:avLst/>
          </a:prstGeom>
          <a:ln w="19050">
            <a:solidFill>
              <a:schemeClr val="tx1"/>
            </a:solidFill>
          </a:ln>
        </p:spPr>
      </p:pic>
    </p:spTree>
    <p:extLst>
      <p:ext uri="{BB962C8B-B14F-4D97-AF65-F5344CB8AC3E}">
        <p14:creationId xmlns:p14="http://schemas.microsoft.com/office/powerpoint/2010/main" val="383872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Checking Spelling</a:t>
            </a:r>
            <a:endParaRPr lang="en-US" sz="3200" b="1" dirty="0">
              <a:solidFill>
                <a:schemeClr val="bg1"/>
              </a:solidFill>
              <a:latin typeface="Arial" panose="020B0604020202020204" pitchFamily="34" charset="0"/>
              <a:cs typeface="Arial" panose="020B0604020202020204" pitchFamily="34" charset="0"/>
            </a:endParaRPr>
          </a:p>
        </p:txBody>
      </p:sp>
      <p:pic>
        <p:nvPicPr>
          <p:cNvPr id="4" name="Picture 3" descr="Screenshot of Review Ribbon">
            <a:extLst>
              <a:ext uri="{FF2B5EF4-FFF2-40B4-BE49-F238E27FC236}">
                <a16:creationId xmlns:a16="http://schemas.microsoft.com/office/drawing/2014/main" id="{ACDE34B7-8B39-6ADA-BE67-F896AB3492D0}"/>
              </a:ext>
            </a:extLst>
          </p:cNvPr>
          <p:cNvPicPr>
            <a:picLocks noChangeAspect="1"/>
          </p:cNvPicPr>
          <p:nvPr/>
        </p:nvPicPr>
        <p:blipFill rotWithShape="1">
          <a:blip r:embed="rId3"/>
          <a:srcRect b="79317"/>
          <a:stretch/>
        </p:blipFill>
        <p:spPr>
          <a:xfrm>
            <a:off x="0" y="2720154"/>
            <a:ext cx="12192000" cy="1417693"/>
          </a:xfrm>
          <a:prstGeom prst="rect">
            <a:avLst/>
          </a:prstGeom>
          <a:ln w="19050">
            <a:solidFill>
              <a:schemeClr val="tx1"/>
            </a:solidFill>
          </a:ln>
        </p:spPr>
      </p:pic>
      <p:sp>
        <p:nvSpPr>
          <p:cNvPr id="9" name="Rectangle 8" descr="Rectangle highlighting Spelling on Review Ribbon"/>
          <p:cNvSpPr/>
          <p:nvPr/>
        </p:nvSpPr>
        <p:spPr>
          <a:xfrm>
            <a:off x="4329" y="3285508"/>
            <a:ext cx="525759" cy="7062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pic>
        <p:nvPicPr>
          <p:cNvPr id="6" name="Picture 5" descr="Screenshot of Spelling pane showing options to ignore the misspelling or replace the misspelling">
            <a:extLst>
              <a:ext uri="{FF2B5EF4-FFF2-40B4-BE49-F238E27FC236}">
                <a16:creationId xmlns:a16="http://schemas.microsoft.com/office/drawing/2014/main" id="{3550F6DB-BD21-46C6-B5BA-863453032AE8}"/>
              </a:ext>
            </a:extLst>
          </p:cNvPr>
          <p:cNvPicPr>
            <a:picLocks noChangeAspect="1"/>
          </p:cNvPicPr>
          <p:nvPr/>
        </p:nvPicPr>
        <p:blipFill rotWithShape="1">
          <a:blip r:embed="rId4"/>
          <a:srcRect l="74293" t="21858" b="7863"/>
          <a:stretch/>
        </p:blipFill>
        <p:spPr>
          <a:xfrm>
            <a:off x="4289503" y="1325565"/>
            <a:ext cx="3599468" cy="5532436"/>
          </a:xfrm>
          <a:prstGeom prst="rect">
            <a:avLst/>
          </a:prstGeom>
          <a:ln w="19050">
            <a:solidFill>
              <a:schemeClr val="tx1"/>
            </a:solidFill>
          </a:ln>
        </p:spPr>
      </p:pic>
    </p:spTree>
    <p:extLst>
      <p:ext uri="{BB962C8B-B14F-4D97-AF65-F5344CB8AC3E}">
        <p14:creationId xmlns:p14="http://schemas.microsoft.com/office/powerpoint/2010/main" val="36703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lkboard background"/>
          <p:cNvPicPr>
            <a:picLocks noChangeAspect="1"/>
          </p:cNvPicPr>
          <p:nvPr/>
        </p:nvPicPr>
        <p:blipFill rotWithShape="1">
          <a:blip r:embed="rId3" cstate="print">
            <a:extLst>
              <a:ext uri="{28A0092B-C50C-407E-A947-70E740481C1C}">
                <a14:useLocalDpi xmlns:a14="http://schemas.microsoft.com/office/drawing/2010/main" val="0"/>
              </a:ext>
            </a:extLst>
          </a:blip>
          <a:srcRect l="5000" t="9058" r="7657" b="9058"/>
          <a:stretch/>
        </p:blipFill>
        <p:spPr>
          <a:xfrm>
            <a:off x="0" y="0"/>
            <a:ext cx="12192000" cy="6858000"/>
          </a:xfrm>
          <a:prstGeom prst="rect">
            <a:avLst/>
          </a:prstGeom>
        </p:spPr>
      </p:pic>
      <p:sp>
        <p:nvSpPr>
          <p:cNvPr id="6" name="Title 5"/>
          <p:cNvSpPr>
            <a:spLocks noGrp="1"/>
          </p:cNvSpPr>
          <p:nvPr>
            <p:ph type="title"/>
          </p:nvPr>
        </p:nvSpPr>
        <p:spPr/>
        <p:txBody>
          <a:bodyPr>
            <a:normAutofit/>
          </a:bodyPr>
          <a:lstStyle/>
          <a:p>
            <a:pPr algn="ctr"/>
            <a:r>
              <a:rPr lang="en-US" sz="4000" dirty="0">
                <a:solidFill>
                  <a:schemeClr val="bg1"/>
                </a:solidFill>
                <a:latin typeface="Comic Sans MS" panose="030F0702030302020204" pitchFamily="66" charset="0"/>
              </a:rPr>
              <a:t>Practice Activity 5</a:t>
            </a:r>
          </a:p>
        </p:txBody>
      </p:sp>
      <p:sp>
        <p:nvSpPr>
          <p:cNvPr id="2" name="Content Placeholder 1"/>
          <p:cNvSpPr>
            <a:spLocks noGrp="1"/>
          </p:cNvSpPr>
          <p:nvPr>
            <p:ph sz="half" idx="2"/>
          </p:nvPr>
        </p:nvSpPr>
        <p:spPr>
          <a:xfrm>
            <a:off x="2899958" y="1733300"/>
            <a:ext cx="6844937" cy="3391400"/>
          </a:xfrm>
          <a:ln>
            <a:noFill/>
          </a:ln>
        </p:spPr>
        <p:txBody>
          <a:bodyPr>
            <a:normAutofit/>
          </a:bodyPr>
          <a:lstStyle/>
          <a:p>
            <a:pPr marL="609585" indent="-609585">
              <a:lnSpc>
                <a:spcPct val="100000"/>
              </a:lnSpc>
              <a:spcBef>
                <a:spcPts val="1600"/>
              </a:spcBef>
              <a:buClr>
                <a:schemeClr val="bg1"/>
              </a:buClr>
              <a:buFont typeface="Wingdings" panose="05000000000000000000" pitchFamily="2" charset="2"/>
              <a:buChar char="q"/>
            </a:pPr>
            <a:r>
              <a:rPr lang="en-US" sz="3200" dirty="0">
                <a:solidFill>
                  <a:schemeClr val="bg1"/>
                </a:solidFill>
                <a:latin typeface="Comic Sans MS" panose="030F0702030302020204" pitchFamily="66" charset="0"/>
              </a:rPr>
              <a:t>Add a footer</a:t>
            </a:r>
          </a:p>
          <a:p>
            <a:pPr marL="609585" indent="-609585">
              <a:lnSpc>
                <a:spcPct val="100000"/>
              </a:lnSpc>
              <a:spcBef>
                <a:spcPts val="1600"/>
              </a:spcBef>
              <a:buClr>
                <a:schemeClr val="bg1"/>
              </a:buClr>
              <a:buFont typeface="Wingdings" panose="05000000000000000000" pitchFamily="2" charset="2"/>
              <a:buChar char="q"/>
            </a:pPr>
            <a:r>
              <a:rPr lang="en-US" sz="3200" dirty="0">
                <a:solidFill>
                  <a:schemeClr val="bg1"/>
                </a:solidFill>
                <a:latin typeface="Comic Sans MS" panose="030F0702030302020204" pitchFamily="66" charset="0"/>
              </a:rPr>
              <a:t>Set line spacing at 12 pt before the line</a:t>
            </a:r>
          </a:p>
          <a:p>
            <a:pPr marL="609585" indent="-609585">
              <a:lnSpc>
                <a:spcPct val="100000"/>
              </a:lnSpc>
              <a:spcBef>
                <a:spcPts val="1600"/>
              </a:spcBef>
              <a:buClr>
                <a:schemeClr val="bg1"/>
              </a:buClr>
              <a:buFont typeface="Wingdings" panose="05000000000000000000" pitchFamily="2" charset="2"/>
              <a:buChar char="q"/>
            </a:pPr>
            <a:r>
              <a:rPr lang="en-US" sz="3200" dirty="0">
                <a:solidFill>
                  <a:schemeClr val="bg1"/>
                </a:solidFill>
                <a:latin typeface="Comic Sans MS" panose="030F0702030302020204" pitchFamily="66" charset="0"/>
              </a:rPr>
              <a:t>Add key words to AutoCorrect</a:t>
            </a:r>
          </a:p>
          <a:p>
            <a:pPr marL="609585" indent="-609585">
              <a:lnSpc>
                <a:spcPct val="100000"/>
              </a:lnSpc>
              <a:spcBef>
                <a:spcPts val="1600"/>
              </a:spcBef>
              <a:buClr>
                <a:schemeClr val="bg1"/>
              </a:buClr>
              <a:buFont typeface="Wingdings" panose="05000000000000000000" pitchFamily="2" charset="2"/>
              <a:buChar char="q"/>
            </a:pPr>
            <a:r>
              <a:rPr lang="en-US" sz="3200" dirty="0">
                <a:solidFill>
                  <a:schemeClr val="bg1"/>
                </a:solidFill>
                <a:latin typeface="Comic Sans MS" panose="030F0702030302020204" pitchFamily="66" charset="0"/>
              </a:rPr>
              <a:t>Conduct a spell check</a:t>
            </a:r>
          </a:p>
        </p:txBody>
      </p:sp>
    </p:spTree>
    <p:extLst>
      <p:ext uri="{BB962C8B-B14F-4D97-AF65-F5344CB8AC3E}">
        <p14:creationId xmlns:p14="http://schemas.microsoft.com/office/powerpoint/2010/main" val="236599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66219"/>
            <a:ext cx="12192000" cy="1325563"/>
          </a:xfrm>
          <a:solidFill>
            <a:srgbClr val="000000">
              <a:alpha val="69804"/>
            </a:srgbClr>
          </a:solidFill>
          <a:ln>
            <a:noFill/>
          </a:ln>
        </p:spPr>
        <p:txBody>
          <a:bodyPr>
            <a:normAutofit/>
          </a:bodyPr>
          <a:lstStyle/>
          <a:p>
            <a:pPr algn="ctr"/>
            <a:r>
              <a:rPr lang="en-US" sz="4267" b="1" dirty="0">
                <a:solidFill>
                  <a:schemeClr val="bg1"/>
                </a:solidFill>
                <a:latin typeface="Arial" panose="020B0604020202020204" pitchFamily="34" charset="0"/>
                <a:cs typeface="Arial" panose="020B0604020202020204" pitchFamily="34" charset="0"/>
              </a:rPr>
              <a:t>Presentation Development – Planning</a:t>
            </a:r>
          </a:p>
        </p:txBody>
      </p:sp>
    </p:spTree>
    <p:extLst>
      <p:ext uri="{BB962C8B-B14F-4D97-AF65-F5344CB8AC3E}">
        <p14:creationId xmlns:p14="http://schemas.microsoft.com/office/powerpoint/2010/main" val="245691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Before you write a word…..</a:t>
            </a:r>
          </a:p>
        </p:txBody>
      </p:sp>
      <p:sp>
        <p:nvSpPr>
          <p:cNvPr id="6" name="Content Placeholder 5"/>
          <p:cNvSpPr>
            <a:spLocks noGrp="1"/>
          </p:cNvSpPr>
          <p:nvPr>
            <p:ph idx="1"/>
          </p:nvPr>
        </p:nvSpPr>
        <p:spPr>
          <a:xfrm>
            <a:off x="838200" y="1822750"/>
            <a:ext cx="10515600" cy="4287105"/>
          </a:xfrm>
        </p:spPr>
        <p:txBody>
          <a:bodyPr/>
          <a:lstStyle/>
          <a:p>
            <a:pPr marL="457189" indent="-457189">
              <a:lnSpc>
                <a:spcPct val="100000"/>
              </a:lnSpc>
              <a:spcBef>
                <a:spcPts val="1600"/>
              </a:spcBef>
              <a:spcAft>
                <a:spcPts val="1600"/>
              </a:spcAft>
              <a:buFont typeface="+mj-lt"/>
              <a:buAutoNum type="arabicParenR"/>
            </a:pPr>
            <a:r>
              <a:rPr lang="en-US" sz="2667" dirty="0">
                <a:latin typeface="Arial" panose="020B0604020202020204" pitchFamily="34" charset="0"/>
                <a:ea typeface="Calibri" panose="020F0502020204030204" pitchFamily="34" charset="0"/>
                <a:cs typeface="Times New Roman" panose="02020603050405020304" pitchFamily="18" charset="0"/>
              </a:rPr>
              <a:t>Know that few people will envy your role as a speaker.  Most people are just glad _________________________.</a:t>
            </a:r>
            <a:endParaRPr lang="en-US" sz="2667" u="sng" dirty="0">
              <a:latin typeface="Calibri" panose="020F0502020204030204" pitchFamily="34" charset="0"/>
              <a:ea typeface="Calibri" panose="020F0502020204030204" pitchFamily="34" charset="0"/>
              <a:cs typeface="Times New Roman" panose="02020603050405020304" pitchFamily="18" charset="0"/>
            </a:endParaRPr>
          </a:p>
          <a:p>
            <a:pPr marL="457189" indent="-457189">
              <a:lnSpc>
                <a:spcPct val="100000"/>
              </a:lnSpc>
              <a:spcBef>
                <a:spcPts val="1600"/>
              </a:spcBef>
              <a:spcAft>
                <a:spcPts val="1600"/>
              </a:spcAft>
              <a:buFont typeface="+mj-lt"/>
              <a:buAutoNum type="arabicParenR"/>
            </a:pPr>
            <a:r>
              <a:rPr lang="en-US" sz="2667" dirty="0">
                <a:latin typeface="Arial" panose="020B0604020202020204" pitchFamily="34" charset="0"/>
                <a:ea typeface="Calibri" panose="020F0502020204030204" pitchFamily="34" charset="0"/>
                <a:cs typeface="Times New Roman" panose="02020603050405020304" pitchFamily="18" charset="0"/>
              </a:rPr>
              <a:t>Realize the audience wants you to be good.  No one ever says: “I hope the speaker is _____.</a:t>
            </a:r>
          </a:p>
          <a:p>
            <a:pPr marL="609585" indent="-609585">
              <a:lnSpc>
                <a:spcPct val="100000"/>
              </a:lnSpc>
              <a:spcBef>
                <a:spcPts val="1600"/>
              </a:spcBef>
              <a:spcAft>
                <a:spcPts val="1600"/>
              </a:spcAft>
              <a:buFont typeface="+mj-lt"/>
              <a:buAutoNum type="arabicParenR" startAt="3"/>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Realize what the audience will remember.  Twenty-four hours from now, you will forget ___________________.  Forty-eight hours from now, you will forget ___________________.</a:t>
            </a:r>
            <a:endParaRPr lang="en-US" sz="2667"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150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noFill/>
              </a:rPr>
              <a:t>Before you write a word…..</a:t>
            </a:r>
          </a:p>
        </p:txBody>
      </p:sp>
      <p:sp>
        <p:nvSpPr>
          <p:cNvPr id="6" name="Content Placeholder 5"/>
          <p:cNvSpPr>
            <a:spLocks noGrp="1"/>
          </p:cNvSpPr>
          <p:nvPr>
            <p:ph idx="1"/>
          </p:nvPr>
        </p:nvSpPr>
        <p:spPr>
          <a:xfrm>
            <a:off x="838200" y="838447"/>
            <a:ext cx="10515600" cy="5181108"/>
          </a:xfrm>
        </p:spPr>
        <p:txBody>
          <a:bodyPr/>
          <a:lstStyle/>
          <a:p>
            <a:pPr marL="609585" indent="-609585">
              <a:lnSpc>
                <a:spcPct val="100000"/>
              </a:lnSpc>
              <a:spcBef>
                <a:spcPts val="1600"/>
              </a:spcBef>
              <a:spcAft>
                <a:spcPts val="1600"/>
              </a:spcAft>
              <a:buFont typeface="+mj-lt"/>
              <a:buAutoNum type="arabicParenR" startAt="4"/>
            </a:pPr>
            <a:r>
              <a:rPr lang="en-US" sz="2667" dirty="0">
                <a:latin typeface="Arial" panose="020B0604020202020204" pitchFamily="34" charset="0"/>
                <a:ea typeface="Calibri" panose="020F0502020204030204" pitchFamily="34" charset="0"/>
                <a:cs typeface="Arial" panose="020B0604020202020204" pitchFamily="34" charset="0"/>
              </a:rPr>
              <a:t>Determine your objective.  Four main possibilities are _________, _________, ________, ___________.</a:t>
            </a:r>
          </a:p>
          <a:p>
            <a:pPr marL="609585" indent="-609585">
              <a:lnSpc>
                <a:spcPct val="100000"/>
              </a:lnSpc>
              <a:spcBef>
                <a:spcPts val="1600"/>
              </a:spcBef>
              <a:spcAft>
                <a:spcPts val="1600"/>
              </a:spcAft>
              <a:buFont typeface="+mj-lt"/>
              <a:buAutoNum type="arabicParenR" startAt="4"/>
            </a:pPr>
            <a:r>
              <a:rPr lang="en-US" sz="2667" dirty="0">
                <a:latin typeface="Arial" panose="020B0604020202020204" pitchFamily="34" charset="0"/>
                <a:ea typeface="Calibri" panose="020F0502020204030204" pitchFamily="34" charset="0"/>
                <a:cs typeface="Arial" panose="020B0604020202020204" pitchFamily="34" charset="0"/>
              </a:rPr>
              <a:t>Get comfortable with your personal credibility.  Your goal is to be the most knowledgeable person in ___  ____ , on ___  ___, about ___  ______.</a:t>
            </a:r>
          </a:p>
        </p:txBody>
      </p:sp>
    </p:spTree>
    <p:extLst>
      <p:ext uri="{BB962C8B-B14F-4D97-AF65-F5344CB8AC3E}">
        <p14:creationId xmlns:p14="http://schemas.microsoft.com/office/powerpoint/2010/main" val="10391459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phones on stands lined up in a row"/>
          <p:cNvPicPr>
            <a:picLocks noChangeAspect="1"/>
          </p:cNvPicPr>
          <p:nvPr/>
        </p:nvPicPr>
        <p:blipFill rotWithShape="1">
          <a:blip r:embed="rId3" cstate="print">
            <a:extLst>
              <a:ext uri="{28A0092B-C50C-407E-A947-70E740481C1C}">
                <a14:useLocalDpi xmlns:a14="http://schemas.microsoft.com/office/drawing/2010/main" val="0"/>
              </a:ext>
            </a:extLst>
          </a:blip>
          <a:srcRect t="7514" b="7514"/>
          <a:stretch/>
        </p:blipFill>
        <p:spPr>
          <a:xfrm>
            <a:off x="0" y="0"/>
            <a:ext cx="12192000" cy="6858000"/>
          </a:xfrm>
          <a:prstGeom prst="rect">
            <a:avLst/>
          </a:prstGeom>
        </p:spPr>
      </p:pic>
      <p:sp>
        <p:nvSpPr>
          <p:cNvPr id="2" name="Title 1"/>
          <p:cNvSpPr>
            <a:spLocks noGrp="1"/>
          </p:cNvSpPr>
          <p:nvPr>
            <p:ph type="title"/>
          </p:nvPr>
        </p:nvSpPr>
        <p:spPr>
          <a:xfrm>
            <a:off x="0" y="1"/>
            <a:ext cx="12192000" cy="1325563"/>
          </a:xfrm>
          <a:gradFill>
            <a:gsLst>
              <a:gs pos="50000">
                <a:srgbClr val="000000">
                  <a:alpha val="90000"/>
                </a:srgbClr>
              </a:gs>
              <a:gs pos="0">
                <a:schemeClr val="tx1">
                  <a:alpha val="85000"/>
                </a:schemeClr>
              </a:gs>
              <a:gs pos="100000">
                <a:schemeClr val="tx1">
                  <a:alpha val="0"/>
                </a:schemeClr>
              </a:gs>
            </a:gsLst>
            <a:lin ang="5400000" scaled="1"/>
          </a:gradFill>
          <a:ln>
            <a:noFill/>
          </a:ln>
        </p:spPr>
        <p:txBody>
          <a:bodyPr vert="horz" lIns="121920" tIns="60960" rIns="121920" bIns="60960" rtlCol="0" anchor="ctr">
            <a:normAutofit/>
          </a:bodyPr>
          <a:lstStyle/>
          <a:p>
            <a:r>
              <a:rPr lang="en-US" sz="4000" b="1" dirty="0">
                <a:solidFill>
                  <a:schemeClr val="bg1"/>
                </a:solidFill>
                <a:latin typeface="Arial" panose="020B0604020202020204" pitchFamily="34" charset="0"/>
                <a:cs typeface="Arial" panose="020B0604020202020204" pitchFamily="34" charset="0"/>
              </a:rPr>
              <a:t>3 Essentials of Effective Presentation Skills</a:t>
            </a:r>
          </a:p>
        </p:txBody>
      </p:sp>
      <p:sp>
        <p:nvSpPr>
          <p:cNvPr id="7" name="Rectangle 6">
            <a:extLst>
              <a:ext uri="{FF2B5EF4-FFF2-40B4-BE49-F238E27FC236}">
                <a16:creationId xmlns:a16="http://schemas.microsoft.com/office/drawing/2014/main" id="{AC30685F-D65C-040E-2CDB-645F87BAD00C}"/>
              </a:ext>
              <a:ext uri="{C183D7F6-B498-43B3-948B-1728B52AA6E4}">
                <adec:decorative xmlns:adec="http://schemas.microsoft.com/office/drawing/2017/decorative" val="1"/>
              </a:ext>
            </a:extLst>
          </p:cNvPr>
          <p:cNvSpPr/>
          <p:nvPr/>
        </p:nvSpPr>
        <p:spPr>
          <a:xfrm>
            <a:off x="12736" y="1325564"/>
            <a:ext cx="12176309" cy="5532437"/>
          </a:xfrm>
          <a:prstGeom prst="rect">
            <a:avLst/>
          </a:prstGeom>
          <a:gradFill flip="none" rotWithShape="1">
            <a:gsLst>
              <a:gs pos="4000">
                <a:schemeClr val="tx1">
                  <a:alpha val="50000"/>
                </a:schemeClr>
              </a:gs>
              <a:gs pos="1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A96F7CC3-084B-D34C-F307-C7026F328EFD}"/>
              </a:ext>
            </a:extLst>
          </p:cNvPr>
          <p:cNvSpPr txBox="1"/>
          <p:nvPr/>
        </p:nvSpPr>
        <p:spPr>
          <a:xfrm>
            <a:off x="5431078" y="2883331"/>
            <a:ext cx="4697348"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Planning the Presentation</a:t>
            </a:r>
          </a:p>
        </p:txBody>
      </p:sp>
      <p:sp>
        <p:nvSpPr>
          <p:cNvPr id="5" name="TextBox 4">
            <a:extLst>
              <a:ext uri="{FF2B5EF4-FFF2-40B4-BE49-F238E27FC236}">
                <a16:creationId xmlns:a16="http://schemas.microsoft.com/office/drawing/2014/main" id="{360C9F6B-B084-0BB8-5160-E04001E28EAB}"/>
              </a:ext>
            </a:extLst>
          </p:cNvPr>
          <p:cNvSpPr txBox="1"/>
          <p:nvPr/>
        </p:nvSpPr>
        <p:spPr>
          <a:xfrm>
            <a:off x="6218305" y="3915979"/>
            <a:ext cx="4697347" cy="584775"/>
          </a:xfrm>
          <a:prstGeom prst="rect">
            <a:avLst/>
          </a:prstGeom>
          <a:noFill/>
        </p:spPr>
        <p:txBody>
          <a:bodyPr wrap="square" rtlCol="0">
            <a:spAutoFit/>
          </a:bodyPr>
          <a:lstStyle/>
          <a:p>
            <a:pPr defTabSz="910144"/>
            <a:r>
              <a:rPr lang="en-US" sz="3200" dirty="0">
                <a:solidFill>
                  <a:prstClr val="white"/>
                </a:solidFill>
                <a:latin typeface="Calibri" panose="020F0502020204030204"/>
              </a:rPr>
              <a:t>Preparing the Presentation</a:t>
            </a:r>
          </a:p>
        </p:txBody>
      </p:sp>
      <p:sp>
        <p:nvSpPr>
          <p:cNvPr id="6" name="TextBox 5">
            <a:extLst>
              <a:ext uri="{FF2B5EF4-FFF2-40B4-BE49-F238E27FC236}">
                <a16:creationId xmlns:a16="http://schemas.microsoft.com/office/drawing/2014/main" id="{93990DC1-167E-8753-9810-0293FF55FFC1}"/>
              </a:ext>
            </a:extLst>
          </p:cNvPr>
          <p:cNvSpPr txBox="1"/>
          <p:nvPr/>
        </p:nvSpPr>
        <p:spPr>
          <a:xfrm>
            <a:off x="7027924" y="4948627"/>
            <a:ext cx="2497077"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The Delivery</a:t>
            </a:r>
          </a:p>
        </p:txBody>
      </p:sp>
    </p:spTree>
    <p:extLst>
      <p:ext uri="{BB962C8B-B14F-4D97-AF65-F5344CB8AC3E}">
        <p14:creationId xmlns:p14="http://schemas.microsoft.com/office/powerpoint/2010/main" val="42527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381B67">
                <a:alpha val="85000"/>
              </a:srgbClr>
            </a:gs>
            <a:gs pos="100000">
              <a:srgbClr val="381B67">
                <a:alpha val="0"/>
              </a:srgbClr>
            </a:gs>
          </a:gsLst>
          <a:lin ang="5400000" scaled="1"/>
        </a:gradFill>
        <a:effectLst/>
      </p:bgPr>
    </p:bg>
    <p:spTree>
      <p:nvGrpSpPr>
        <p:cNvPr id="1" name=""/>
        <p:cNvGrpSpPr/>
        <p:nvPr/>
      </p:nvGrpSpPr>
      <p:grpSpPr>
        <a:xfrm>
          <a:off x="0" y="0"/>
          <a:ext cx="0" cy="0"/>
          <a:chOff x="0" y="0"/>
          <a:chExt cx="0" cy="0"/>
        </a:xfrm>
      </p:grpSpPr>
      <p:pic>
        <p:nvPicPr>
          <p:cNvPr id="3" name="Picture 2" descr="Desktop showing a cell phone, notes, sketches, markers, and a person's hand writing on a stickie note"/>
          <p:cNvPicPr>
            <a:picLocks noChangeAspect="1"/>
          </p:cNvPicPr>
          <p:nvPr/>
        </p:nvPicPr>
        <p:blipFill rotWithShape="1">
          <a:blip r:embed="rId3" cstate="print">
            <a:extLst>
              <a:ext uri="{28A0092B-C50C-407E-A947-70E740481C1C}">
                <a14:useLocalDpi xmlns:a14="http://schemas.microsoft.com/office/drawing/2010/main" val="0"/>
              </a:ext>
            </a:extLst>
          </a:blip>
          <a:srcRect t="7647" b="7647"/>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B3C3234C-FE31-36F4-F7AF-E9E97146D3DA}"/>
              </a:ext>
              <a:ext uri="{C183D7F6-B498-43B3-948B-1728B52AA6E4}">
                <adec:decorative xmlns:adec="http://schemas.microsoft.com/office/drawing/2017/decorative" val="1"/>
              </a:ext>
            </a:extLst>
          </p:cNvPr>
          <p:cNvSpPr/>
          <p:nvPr/>
        </p:nvSpPr>
        <p:spPr>
          <a:xfrm>
            <a:off x="-4682" y="782473"/>
            <a:ext cx="12196681" cy="6075529"/>
          </a:xfrm>
          <a:prstGeom prst="rect">
            <a:avLst/>
          </a:prstGeom>
          <a:gradFill flip="none" rotWithShape="1">
            <a:gsLst>
              <a:gs pos="1000">
                <a:schemeClr val="tx1">
                  <a:alpha val="50000"/>
                </a:schemeClr>
              </a:gs>
              <a:gs pos="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 name="Title 1"/>
          <p:cNvSpPr>
            <a:spLocks noGrp="1"/>
          </p:cNvSpPr>
          <p:nvPr>
            <p:ph type="title"/>
          </p:nvPr>
        </p:nvSpPr>
        <p:spPr>
          <a:xfrm>
            <a:off x="0" y="1"/>
            <a:ext cx="12192000" cy="1325563"/>
          </a:xfrm>
          <a:gradFill>
            <a:gsLst>
              <a:gs pos="50000">
                <a:srgbClr val="000000">
                  <a:alpha val="90000"/>
                </a:srgbClr>
              </a:gs>
              <a:gs pos="0">
                <a:schemeClr val="tx1">
                  <a:alpha val="85000"/>
                </a:schemeClr>
              </a:gs>
              <a:gs pos="100000">
                <a:schemeClr val="tx1">
                  <a:alpha val="0"/>
                </a:schemeClr>
              </a:gs>
            </a:gsLst>
            <a:lin ang="5400000" scaled="1"/>
          </a:gradFill>
          <a:ln>
            <a:noFill/>
          </a:ln>
        </p:spPr>
        <p:txBody>
          <a:bodyPr vert="horz" lIns="121920" tIns="60960" rIns="121920" bIns="60960" rtlCol="0" anchor="ctr">
            <a:normAutofit/>
          </a:bodyPr>
          <a:lstStyle/>
          <a:p>
            <a:r>
              <a:rPr lang="en-US" sz="4000" b="1" dirty="0">
                <a:solidFill>
                  <a:schemeClr val="bg1"/>
                </a:solidFill>
                <a:latin typeface="Arial" panose="020B0604020202020204" pitchFamily="34" charset="0"/>
                <a:cs typeface="Arial" panose="020B0604020202020204" pitchFamily="34" charset="0"/>
              </a:rPr>
              <a:t>Planning the Presentation</a:t>
            </a:r>
          </a:p>
        </p:txBody>
      </p:sp>
      <p:sp>
        <p:nvSpPr>
          <p:cNvPr id="6" name="TextBox 5">
            <a:extLst>
              <a:ext uri="{FF2B5EF4-FFF2-40B4-BE49-F238E27FC236}">
                <a16:creationId xmlns:a16="http://schemas.microsoft.com/office/drawing/2014/main" id="{A764B0E9-F8E4-047D-7A83-8E87620E34D2}"/>
              </a:ext>
            </a:extLst>
          </p:cNvPr>
          <p:cNvSpPr txBox="1"/>
          <p:nvPr/>
        </p:nvSpPr>
        <p:spPr>
          <a:xfrm>
            <a:off x="3454218" y="3011667"/>
            <a:ext cx="4697348"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Identifying the Purpose</a:t>
            </a:r>
          </a:p>
        </p:txBody>
      </p:sp>
      <p:sp>
        <p:nvSpPr>
          <p:cNvPr id="7" name="TextBox 6">
            <a:extLst>
              <a:ext uri="{FF2B5EF4-FFF2-40B4-BE49-F238E27FC236}">
                <a16:creationId xmlns:a16="http://schemas.microsoft.com/office/drawing/2014/main" id="{B9703345-D613-6B95-1C97-0EB77E9B12C6}"/>
              </a:ext>
            </a:extLst>
          </p:cNvPr>
          <p:cNvSpPr txBox="1"/>
          <p:nvPr/>
        </p:nvSpPr>
        <p:spPr>
          <a:xfrm>
            <a:off x="4241445" y="4044315"/>
            <a:ext cx="4697347" cy="584775"/>
          </a:xfrm>
          <a:prstGeom prst="rect">
            <a:avLst/>
          </a:prstGeom>
          <a:noFill/>
        </p:spPr>
        <p:txBody>
          <a:bodyPr wrap="square" rtlCol="0">
            <a:spAutoFit/>
          </a:bodyPr>
          <a:lstStyle/>
          <a:p>
            <a:pPr defTabSz="910144"/>
            <a:r>
              <a:rPr lang="en-US" sz="3200" dirty="0">
                <a:solidFill>
                  <a:prstClr val="white"/>
                </a:solidFill>
                <a:latin typeface="Calibri" panose="020F0502020204030204"/>
              </a:rPr>
              <a:t>Analyzing the Audience</a:t>
            </a:r>
          </a:p>
        </p:txBody>
      </p:sp>
    </p:spTree>
    <p:extLst>
      <p:ext uri="{BB962C8B-B14F-4D97-AF65-F5344CB8AC3E}">
        <p14:creationId xmlns:p14="http://schemas.microsoft.com/office/powerpoint/2010/main" val="240652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 raised hands displaying actions"/>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E2BCF06-0750-2C66-6B66-49A0855F40AE}"/>
              </a:ext>
              <a:ext uri="{C183D7F6-B498-43B3-948B-1728B52AA6E4}">
                <adec:decorative xmlns:adec="http://schemas.microsoft.com/office/drawing/2017/decorative" val="1"/>
              </a:ext>
            </a:extLst>
          </p:cNvPr>
          <p:cNvSpPr/>
          <p:nvPr/>
        </p:nvSpPr>
        <p:spPr>
          <a:xfrm>
            <a:off x="12736" y="727881"/>
            <a:ext cx="12176309" cy="6130121"/>
          </a:xfrm>
          <a:prstGeom prst="rect">
            <a:avLst/>
          </a:prstGeom>
          <a:gradFill flip="none" rotWithShape="1">
            <a:gsLst>
              <a:gs pos="5000">
                <a:srgbClr val="4D3476">
                  <a:alpha val="50000"/>
                </a:srgbClr>
              </a:gs>
              <a:gs pos="1000">
                <a:srgbClr val="4D3476">
                  <a:alpha val="0"/>
                </a:srgbClr>
              </a:gs>
              <a:gs pos="100000">
                <a:srgbClr val="4D34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2" name="Title 1"/>
          <p:cNvSpPr>
            <a:spLocks noGrp="1"/>
          </p:cNvSpPr>
          <p:nvPr>
            <p:ph type="title"/>
          </p:nvPr>
        </p:nvSpPr>
        <p:spPr>
          <a:xfrm>
            <a:off x="0" y="1"/>
            <a:ext cx="12192000" cy="1325563"/>
          </a:xfrm>
          <a:gradFill>
            <a:gsLst>
              <a:gs pos="50000">
                <a:srgbClr val="381B67">
                  <a:alpha val="90000"/>
                </a:srgbClr>
              </a:gs>
              <a:gs pos="0">
                <a:srgbClr val="381B67">
                  <a:alpha val="85000"/>
                </a:srgbClr>
              </a:gs>
              <a:gs pos="100000">
                <a:srgbClr val="381B67">
                  <a:alpha val="0"/>
                </a:srgbClr>
              </a:gs>
            </a:gsLst>
            <a:lin ang="5400000" scaled="1"/>
          </a:gra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Identifying the Purpose</a:t>
            </a:r>
          </a:p>
        </p:txBody>
      </p:sp>
      <p:sp>
        <p:nvSpPr>
          <p:cNvPr id="5" name="TextBox 4">
            <a:extLst>
              <a:ext uri="{FF2B5EF4-FFF2-40B4-BE49-F238E27FC236}">
                <a16:creationId xmlns:a16="http://schemas.microsoft.com/office/drawing/2014/main" id="{AE1D846D-BC1E-465E-F4C9-81C19815884B}"/>
              </a:ext>
            </a:extLst>
          </p:cNvPr>
          <p:cNvSpPr txBox="1"/>
          <p:nvPr/>
        </p:nvSpPr>
        <p:spPr>
          <a:xfrm>
            <a:off x="4286518" y="2098792"/>
            <a:ext cx="5409916"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Why this specific presentation?</a:t>
            </a:r>
          </a:p>
        </p:txBody>
      </p:sp>
      <p:sp>
        <p:nvSpPr>
          <p:cNvPr id="6" name="TextBox 5">
            <a:extLst>
              <a:ext uri="{FF2B5EF4-FFF2-40B4-BE49-F238E27FC236}">
                <a16:creationId xmlns:a16="http://schemas.microsoft.com/office/drawing/2014/main" id="{6F55A541-E8F7-709C-A1AF-FBD72700869A}"/>
              </a:ext>
            </a:extLst>
          </p:cNvPr>
          <p:cNvSpPr txBox="1"/>
          <p:nvPr/>
        </p:nvSpPr>
        <p:spPr>
          <a:xfrm>
            <a:off x="5238751" y="3009028"/>
            <a:ext cx="6938091" cy="1077218"/>
          </a:xfrm>
          <a:prstGeom prst="rect">
            <a:avLst/>
          </a:prstGeom>
          <a:noFill/>
        </p:spPr>
        <p:txBody>
          <a:bodyPr wrap="square" rtlCol="0">
            <a:spAutoFit/>
          </a:bodyPr>
          <a:lstStyle/>
          <a:p>
            <a:pPr defTabSz="914377"/>
            <a:r>
              <a:rPr lang="en-US" sz="3200" dirty="0">
                <a:solidFill>
                  <a:prstClr val="white"/>
                </a:solidFill>
                <a:latin typeface="Calibri" panose="020F0502020204030204"/>
              </a:rPr>
              <a:t>What should the participants be able to do or understand when you’re done?</a:t>
            </a:r>
          </a:p>
        </p:txBody>
      </p:sp>
      <p:sp>
        <p:nvSpPr>
          <p:cNvPr id="7" name="TextBox 6">
            <a:extLst>
              <a:ext uri="{FF2B5EF4-FFF2-40B4-BE49-F238E27FC236}">
                <a16:creationId xmlns:a16="http://schemas.microsoft.com/office/drawing/2014/main" id="{6A6361F5-2601-C205-E9D0-68734686B3EA}"/>
              </a:ext>
            </a:extLst>
          </p:cNvPr>
          <p:cNvSpPr txBox="1"/>
          <p:nvPr/>
        </p:nvSpPr>
        <p:spPr>
          <a:xfrm>
            <a:off x="5981696" y="4411708"/>
            <a:ext cx="6195145" cy="1077218"/>
          </a:xfrm>
          <a:prstGeom prst="rect">
            <a:avLst/>
          </a:prstGeom>
          <a:noFill/>
        </p:spPr>
        <p:txBody>
          <a:bodyPr wrap="square" rtlCol="0">
            <a:spAutoFit/>
          </a:bodyPr>
          <a:lstStyle/>
          <a:p>
            <a:pPr defTabSz="914377"/>
            <a:r>
              <a:rPr lang="en-US" sz="3200" dirty="0">
                <a:solidFill>
                  <a:prstClr val="white"/>
                </a:solidFill>
                <a:latin typeface="Calibri" panose="020F0502020204030204"/>
              </a:rPr>
              <a:t>How should the participants react at the end of your presentation?</a:t>
            </a:r>
          </a:p>
        </p:txBody>
      </p:sp>
    </p:spTree>
    <p:extLst>
      <p:ext uri="{BB962C8B-B14F-4D97-AF65-F5344CB8AC3E}">
        <p14:creationId xmlns:p14="http://schemas.microsoft.com/office/powerpoint/2010/main" val="298421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dience"/>
          <p:cNvPicPr>
            <a:picLocks noChangeAspect="1"/>
          </p:cNvPicPr>
          <p:nvPr/>
        </p:nvPicPr>
        <p:blipFill rotWithShape="1">
          <a:blip r:embed="rId3" cstate="print">
            <a:extLst>
              <a:ext uri="{28A0092B-C50C-407E-A947-70E740481C1C}">
                <a14:useLocalDpi xmlns:a14="http://schemas.microsoft.com/office/drawing/2010/main" val="0"/>
              </a:ext>
            </a:extLst>
          </a:blip>
          <a:srcRect t="7813" b="7813"/>
          <a:stretch/>
        </p:blipFill>
        <p:spPr>
          <a:xfrm>
            <a:off x="0" y="0"/>
            <a:ext cx="12192000" cy="6858000"/>
          </a:xfrm>
          <a:prstGeom prst="rect">
            <a:avLst/>
          </a:prstGeom>
        </p:spPr>
      </p:pic>
      <p:sp>
        <p:nvSpPr>
          <p:cNvPr id="2" name="Title 1"/>
          <p:cNvSpPr>
            <a:spLocks noGrp="1"/>
          </p:cNvSpPr>
          <p:nvPr>
            <p:ph type="title"/>
          </p:nvPr>
        </p:nvSpPr>
        <p:spPr>
          <a:xfrm>
            <a:off x="0" y="1"/>
            <a:ext cx="12192000" cy="1325563"/>
          </a:xfrm>
          <a:gradFill flip="none" rotWithShape="1">
            <a:gsLst>
              <a:gs pos="50000">
                <a:srgbClr val="000000">
                  <a:alpha val="90000"/>
                </a:srgbClr>
              </a:gs>
              <a:gs pos="0">
                <a:schemeClr val="tx1">
                  <a:alpha val="85000"/>
                </a:schemeClr>
              </a:gs>
              <a:gs pos="100000">
                <a:schemeClr val="tx1">
                  <a:alpha val="0"/>
                </a:schemeClr>
              </a:gs>
            </a:gsLst>
            <a:lin ang="5400000" scaled="1"/>
            <a:tileRect/>
          </a:gra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Analyzing the Audience</a:t>
            </a:r>
            <a:endParaRPr lang="en-US" sz="32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13DA46B-0497-8625-23BB-D0CAFCEEB2C5}"/>
              </a:ext>
              <a:ext uri="{C183D7F6-B498-43B3-948B-1728B52AA6E4}">
                <adec:decorative xmlns:adec="http://schemas.microsoft.com/office/drawing/2017/decorative" val="1"/>
              </a:ext>
            </a:extLst>
          </p:cNvPr>
          <p:cNvSpPr/>
          <p:nvPr/>
        </p:nvSpPr>
        <p:spPr>
          <a:xfrm>
            <a:off x="12736" y="818606"/>
            <a:ext cx="12176309" cy="6039396"/>
          </a:xfrm>
          <a:prstGeom prst="rect">
            <a:avLst/>
          </a:prstGeom>
          <a:gradFill flip="none" rotWithShape="1">
            <a:gsLst>
              <a:gs pos="24000">
                <a:schemeClr val="tx1">
                  <a:alpha val="50000"/>
                </a:scheme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7" name="TextBox 16">
            <a:extLst>
              <a:ext uri="{FF2B5EF4-FFF2-40B4-BE49-F238E27FC236}">
                <a16:creationId xmlns:a16="http://schemas.microsoft.com/office/drawing/2014/main" id="{50D6FCC9-81C4-96B2-ECAD-E76B64D5F1BC}"/>
              </a:ext>
            </a:extLst>
          </p:cNvPr>
          <p:cNvSpPr txBox="1"/>
          <p:nvPr/>
        </p:nvSpPr>
        <p:spPr>
          <a:xfrm>
            <a:off x="-3613" y="2570363"/>
            <a:ext cx="5751268"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Determine the no. of participants</a:t>
            </a:r>
          </a:p>
        </p:txBody>
      </p:sp>
      <p:sp>
        <p:nvSpPr>
          <p:cNvPr id="18" name="TextBox 17">
            <a:extLst>
              <a:ext uri="{FF2B5EF4-FFF2-40B4-BE49-F238E27FC236}">
                <a16:creationId xmlns:a16="http://schemas.microsoft.com/office/drawing/2014/main" id="{90C9C9C0-B9D4-07A3-6250-84A84614BC81}"/>
              </a:ext>
            </a:extLst>
          </p:cNvPr>
          <p:cNvSpPr txBox="1"/>
          <p:nvPr/>
        </p:nvSpPr>
        <p:spPr>
          <a:xfrm>
            <a:off x="741246" y="3603011"/>
            <a:ext cx="5616009" cy="584775"/>
          </a:xfrm>
          <a:prstGeom prst="rect">
            <a:avLst/>
          </a:prstGeom>
          <a:noFill/>
        </p:spPr>
        <p:txBody>
          <a:bodyPr wrap="square" rtlCol="0">
            <a:spAutoFit/>
          </a:bodyPr>
          <a:lstStyle/>
          <a:p>
            <a:pPr defTabSz="910144"/>
            <a:r>
              <a:rPr lang="en-US" sz="3200" dirty="0">
                <a:solidFill>
                  <a:prstClr val="white"/>
                </a:solidFill>
                <a:latin typeface="Calibri" panose="020F0502020204030204"/>
              </a:rPr>
              <a:t>Identify objectives and priorities</a:t>
            </a:r>
          </a:p>
        </p:txBody>
      </p:sp>
      <p:sp>
        <p:nvSpPr>
          <p:cNvPr id="19" name="TextBox 18">
            <a:extLst>
              <a:ext uri="{FF2B5EF4-FFF2-40B4-BE49-F238E27FC236}">
                <a16:creationId xmlns:a16="http://schemas.microsoft.com/office/drawing/2014/main" id="{6B0E2922-2F8A-672C-E828-9229B893AF47}"/>
              </a:ext>
            </a:extLst>
          </p:cNvPr>
          <p:cNvSpPr txBox="1"/>
          <p:nvPr/>
        </p:nvSpPr>
        <p:spPr>
          <a:xfrm>
            <a:off x="1644412" y="4635659"/>
            <a:ext cx="5339861"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Identify level of detail required</a:t>
            </a:r>
          </a:p>
        </p:txBody>
      </p:sp>
      <p:sp>
        <p:nvSpPr>
          <p:cNvPr id="20" name="TextBox 19">
            <a:extLst>
              <a:ext uri="{FF2B5EF4-FFF2-40B4-BE49-F238E27FC236}">
                <a16:creationId xmlns:a16="http://schemas.microsoft.com/office/drawing/2014/main" id="{66B88CB9-01F9-56C8-F599-19D1CD6269B3}"/>
              </a:ext>
            </a:extLst>
          </p:cNvPr>
          <p:cNvSpPr txBox="1"/>
          <p:nvPr/>
        </p:nvSpPr>
        <p:spPr>
          <a:xfrm>
            <a:off x="2452995" y="5668307"/>
            <a:ext cx="3573336" cy="584775"/>
          </a:xfrm>
          <a:prstGeom prst="rect">
            <a:avLst/>
          </a:prstGeom>
          <a:noFill/>
        </p:spPr>
        <p:txBody>
          <a:bodyPr wrap="square" rtlCol="0">
            <a:spAutoFit/>
          </a:bodyPr>
          <a:lstStyle/>
          <a:p>
            <a:pPr defTabSz="914377"/>
            <a:r>
              <a:rPr lang="en-US" sz="3200" dirty="0">
                <a:solidFill>
                  <a:prstClr val="white"/>
                </a:solidFill>
                <a:latin typeface="Calibri" panose="020F0502020204030204"/>
              </a:rPr>
              <a:t>Choose your format</a:t>
            </a:r>
          </a:p>
        </p:txBody>
      </p:sp>
    </p:spTree>
    <p:extLst>
      <p:ext uri="{BB962C8B-B14F-4D97-AF65-F5344CB8AC3E}">
        <p14:creationId xmlns:p14="http://schemas.microsoft.com/office/powerpoint/2010/main" val="13919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AutoFit Feature</a:t>
            </a:r>
            <a:endParaRPr lang="en-US" sz="3200" b="1" dirty="0">
              <a:solidFill>
                <a:schemeClr val="bg1"/>
              </a:solidFill>
              <a:latin typeface="Arial" panose="020B0604020202020204" pitchFamily="34" charset="0"/>
              <a:cs typeface="Arial" panose="020B0604020202020204" pitchFamily="34" charset="0"/>
            </a:endParaRPr>
          </a:p>
        </p:txBody>
      </p:sp>
      <p:pic>
        <p:nvPicPr>
          <p:cNvPr id="10" name="Picture 9" descr="Screenshot of PowerPoint Options page (showing Proofing and AutoCorrect dialog boxes)">
            <a:extLst>
              <a:ext uri="{FF2B5EF4-FFF2-40B4-BE49-F238E27FC236}">
                <a16:creationId xmlns:a16="http://schemas.microsoft.com/office/drawing/2014/main" id="{A63F8A07-CA98-C9CA-E268-186F93AC274F}"/>
              </a:ext>
            </a:extLst>
          </p:cNvPr>
          <p:cNvPicPr>
            <a:picLocks noChangeAspect="1"/>
          </p:cNvPicPr>
          <p:nvPr/>
        </p:nvPicPr>
        <p:blipFill rotWithShape="1">
          <a:blip r:embed="rId3"/>
          <a:srcRect l="19861" t="2694" r="19445" b="8621"/>
          <a:stretch/>
        </p:blipFill>
        <p:spPr>
          <a:xfrm>
            <a:off x="2766043" y="1344475"/>
            <a:ext cx="6659915" cy="5471191"/>
          </a:xfrm>
          <a:prstGeom prst="rect">
            <a:avLst/>
          </a:prstGeom>
          <a:ln w="19050">
            <a:solidFill>
              <a:schemeClr val="tx1"/>
            </a:solidFill>
          </a:ln>
        </p:spPr>
      </p:pic>
      <p:sp>
        <p:nvSpPr>
          <p:cNvPr id="7" name="Rectangle 6" descr="Rectangle highlighting AutoCorrect Option button">
            <a:extLst>
              <a:ext uri="{FF2B5EF4-FFF2-40B4-BE49-F238E27FC236}">
                <a16:creationId xmlns:a16="http://schemas.microsoft.com/office/drawing/2014/main" id="{615B1C63-2E25-419E-AC6D-2C8EEF1E4EF1}"/>
              </a:ext>
            </a:extLst>
          </p:cNvPr>
          <p:cNvSpPr/>
          <p:nvPr/>
        </p:nvSpPr>
        <p:spPr>
          <a:xfrm>
            <a:off x="6893431" y="2375444"/>
            <a:ext cx="1099103" cy="22337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pic>
        <p:nvPicPr>
          <p:cNvPr id="4" name="Picture 3" descr="Screenshot of AutoCorrect dialog box (displaying AutoFormat As You Type tab)">
            <a:extLst>
              <a:ext uri="{FF2B5EF4-FFF2-40B4-BE49-F238E27FC236}">
                <a16:creationId xmlns:a16="http://schemas.microsoft.com/office/drawing/2014/main" id="{5C99EDB6-0915-4E13-91F2-6E7E355ADDB2}"/>
              </a:ext>
            </a:extLst>
          </p:cNvPr>
          <p:cNvPicPr>
            <a:picLocks noChangeAspect="1"/>
          </p:cNvPicPr>
          <p:nvPr/>
        </p:nvPicPr>
        <p:blipFill rotWithShape="1">
          <a:blip r:embed="rId4"/>
          <a:srcRect l="42500" t="24315" r="28290" b="17412"/>
          <a:stretch/>
        </p:blipFill>
        <p:spPr>
          <a:xfrm>
            <a:off x="6530035" y="2617731"/>
            <a:ext cx="3389717" cy="3801980"/>
          </a:xfrm>
          <a:prstGeom prst="rect">
            <a:avLst/>
          </a:prstGeom>
          <a:ln w="19050">
            <a:solidFill>
              <a:schemeClr val="tx1"/>
            </a:solidFill>
          </a:ln>
        </p:spPr>
      </p:pic>
    </p:spTree>
    <p:extLst>
      <p:ext uri="{BB962C8B-B14F-4D97-AF65-F5344CB8AC3E}">
        <p14:creationId xmlns:p14="http://schemas.microsoft.com/office/powerpoint/2010/main" val="381648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gradFill flip="none" rotWithShape="1">
            <a:gsLst>
              <a:gs pos="0">
                <a:schemeClr val="tx1">
                  <a:alpha val="85000"/>
                </a:schemeClr>
              </a:gs>
              <a:gs pos="100000">
                <a:schemeClr val="tx1">
                  <a:alpha val="0"/>
                </a:schemeClr>
              </a:gs>
            </a:gsLst>
            <a:lin ang="5400000" scaled="1"/>
            <a:tileRect/>
          </a:gradFill>
          <a:ln>
            <a:noFill/>
          </a:ln>
        </p:spPr>
        <p:txBody>
          <a:bodyPr vert="horz" lIns="121920" tIns="60960" rIns="121920" bIns="60960" rtlCol="0" anchor="ctr">
            <a:normAutofit/>
          </a:bodyPr>
          <a:lstStyle/>
          <a:p>
            <a:r>
              <a:rPr lang="en-US" sz="4000" b="1" dirty="0">
                <a:solidFill>
                  <a:schemeClr val="bg1"/>
                </a:solidFill>
                <a:latin typeface="Arial" panose="020B0604020202020204" pitchFamily="34" charset="0"/>
                <a:cs typeface="Arial" panose="020B0604020202020204" pitchFamily="34" charset="0"/>
              </a:rPr>
              <a:t>Remember the Senses</a:t>
            </a:r>
          </a:p>
        </p:txBody>
      </p:sp>
      <p:grpSp>
        <p:nvGrpSpPr>
          <p:cNvPr id="25" name="Sight" descr="Sight represented by an eye"/>
          <p:cNvGrpSpPr/>
          <p:nvPr/>
        </p:nvGrpSpPr>
        <p:grpSpPr>
          <a:xfrm>
            <a:off x="129326" y="1375721"/>
            <a:ext cx="2290479" cy="2694680"/>
            <a:chOff x="-2445777" y="1519270"/>
            <a:chExt cx="2478954" cy="2916416"/>
          </a:xfrm>
        </p:grpSpPr>
        <p:sp>
          <p:nvSpPr>
            <p:cNvPr id="7" name="Rectangle 6"/>
            <p:cNvSpPr/>
            <p:nvPr/>
          </p:nvSpPr>
          <p:spPr>
            <a:xfrm>
              <a:off x="-2445777" y="1519270"/>
              <a:ext cx="2478954" cy="2916416"/>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sp>
        <p:sp>
          <p:nvSpPr>
            <p:cNvPr id="10" name="Rectangle 9" descr="Rectangle used as frame for image"/>
            <p:cNvSpPr/>
            <p:nvPr/>
          </p:nvSpPr>
          <p:spPr>
            <a:xfrm>
              <a:off x="-2321830" y="1635926"/>
              <a:ext cx="2231058" cy="1895671"/>
            </a:xfrm>
            <a:prstGeom prst="rect">
              <a:avLst/>
            </a:prstGeom>
            <a:blipFill>
              <a:blip r:embed="rId3" cstate="print">
                <a:extLst>
                  <a:ext uri="{28A0092B-C50C-407E-A947-70E740481C1C}">
                    <a14:useLocalDpi xmlns:a14="http://schemas.microsoft.com/office/drawing/2010/main" val="0"/>
                  </a:ext>
                </a:extLst>
              </a:blip>
              <a:srcRect/>
              <a:stretch>
                <a:fillRect l="-14000" r="-14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2321830" y="3531597"/>
              <a:ext cx="2231058" cy="787432"/>
            </a:xfrm>
            <a:custGeom>
              <a:avLst/>
              <a:gdLst>
                <a:gd name="connsiteX0" fmla="*/ 0 w 2231058"/>
                <a:gd name="connsiteY0" fmla="*/ 0 h 787432"/>
                <a:gd name="connsiteX1" fmla="*/ 2231058 w 2231058"/>
                <a:gd name="connsiteY1" fmla="*/ 0 h 787432"/>
                <a:gd name="connsiteX2" fmla="*/ 2231058 w 2231058"/>
                <a:gd name="connsiteY2" fmla="*/ 787432 h 787432"/>
                <a:gd name="connsiteX3" fmla="*/ 0 w 2231058"/>
                <a:gd name="connsiteY3" fmla="*/ 787432 h 787432"/>
                <a:gd name="connsiteX4" fmla="*/ 0 w 2231058"/>
                <a:gd name="connsiteY4" fmla="*/ 0 h 78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058" h="787432">
                  <a:moveTo>
                    <a:pt x="0" y="0"/>
                  </a:moveTo>
                  <a:lnTo>
                    <a:pt x="2231058" y="0"/>
                  </a:lnTo>
                  <a:lnTo>
                    <a:pt x="2231058" y="787432"/>
                  </a:lnTo>
                  <a:lnTo>
                    <a:pt x="0" y="78743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182880" bIns="182880" numCol="1" spcCol="1270" anchor="ctr" anchorCtr="0">
              <a:noAutofit/>
            </a:bodyPr>
            <a:lstStyle/>
            <a:p>
              <a:pPr algn="ctr" defTabSz="2133547">
                <a:lnSpc>
                  <a:spcPct val="90000"/>
                </a:lnSpc>
                <a:spcBef>
                  <a:spcPct val="0"/>
                </a:spcBef>
                <a:spcAft>
                  <a:spcPct val="35000"/>
                </a:spcAft>
              </a:pPr>
              <a:r>
                <a:rPr lang="en-US" sz="3200" b="1" dirty="0">
                  <a:solidFill>
                    <a:prstClr val="white"/>
                  </a:solidFill>
                  <a:latin typeface="Calibri" panose="020F0502020204030204"/>
                </a:rPr>
                <a:t>Sight</a:t>
              </a:r>
            </a:p>
          </p:txBody>
        </p:sp>
      </p:grpSp>
      <p:grpSp>
        <p:nvGrpSpPr>
          <p:cNvPr id="26" name="Hearing" descr="Hearing - represented by ear"/>
          <p:cNvGrpSpPr/>
          <p:nvPr/>
        </p:nvGrpSpPr>
        <p:grpSpPr>
          <a:xfrm>
            <a:off x="4950761" y="1375721"/>
            <a:ext cx="2290479" cy="2694680"/>
            <a:chOff x="788136" y="1519270"/>
            <a:chExt cx="2478954" cy="2916416"/>
          </a:xfrm>
        </p:grpSpPr>
        <p:sp>
          <p:nvSpPr>
            <p:cNvPr id="13" name="Rectangle 12"/>
            <p:cNvSpPr/>
            <p:nvPr/>
          </p:nvSpPr>
          <p:spPr>
            <a:xfrm>
              <a:off x="788136" y="1519270"/>
              <a:ext cx="2478954" cy="2916416"/>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sp>
        <p:sp>
          <p:nvSpPr>
            <p:cNvPr id="14" name="Rectangle 13" descr="Rectangle used as frame for image"/>
            <p:cNvSpPr/>
            <p:nvPr/>
          </p:nvSpPr>
          <p:spPr>
            <a:xfrm>
              <a:off x="912084" y="1635926"/>
              <a:ext cx="2231058" cy="1895671"/>
            </a:xfrm>
            <a:prstGeom prst="rect">
              <a:avLst/>
            </a:prstGeom>
            <a:blipFill>
              <a:blip r:embed="rId4" cstate="print">
                <a:extLst>
                  <a:ext uri="{28A0092B-C50C-407E-A947-70E740481C1C}">
                    <a14:useLocalDpi xmlns:a14="http://schemas.microsoft.com/office/drawing/2010/main" val="0"/>
                  </a:ext>
                </a:extLst>
              </a:blip>
              <a:srcRect/>
              <a:stretch>
                <a:fillRect t="-38000" b="-38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912084" y="3531597"/>
              <a:ext cx="2231058" cy="787432"/>
            </a:xfrm>
            <a:custGeom>
              <a:avLst/>
              <a:gdLst>
                <a:gd name="connsiteX0" fmla="*/ 0 w 2231058"/>
                <a:gd name="connsiteY0" fmla="*/ 0 h 787432"/>
                <a:gd name="connsiteX1" fmla="*/ 2231058 w 2231058"/>
                <a:gd name="connsiteY1" fmla="*/ 0 h 787432"/>
                <a:gd name="connsiteX2" fmla="*/ 2231058 w 2231058"/>
                <a:gd name="connsiteY2" fmla="*/ 787432 h 787432"/>
                <a:gd name="connsiteX3" fmla="*/ 0 w 2231058"/>
                <a:gd name="connsiteY3" fmla="*/ 787432 h 787432"/>
                <a:gd name="connsiteX4" fmla="*/ 0 w 2231058"/>
                <a:gd name="connsiteY4" fmla="*/ 0 h 78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058" h="787432">
                  <a:moveTo>
                    <a:pt x="0" y="0"/>
                  </a:moveTo>
                  <a:lnTo>
                    <a:pt x="2231058" y="0"/>
                  </a:lnTo>
                  <a:lnTo>
                    <a:pt x="2231058" y="787432"/>
                  </a:lnTo>
                  <a:lnTo>
                    <a:pt x="0" y="78743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182880" bIns="182880" numCol="1" spcCol="1270" anchor="ctr" anchorCtr="0">
              <a:noAutofit/>
            </a:bodyPr>
            <a:lstStyle/>
            <a:p>
              <a:pPr algn="ctr" defTabSz="2133547">
                <a:lnSpc>
                  <a:spcPct val="90000"/>
                </a:lnSpc>
                <a:spcBef>
                  <a:spcPct val="0"/>
                </a:spcBef>
                <a:spcAft>
                  <a:spcPct val="35000"/>
                </a:spcAft>
              </a:pPr>
              <a:r>
                <a:rPr lang="en-US" sz="3200" b="1" dirty="0">
                  <a:solidFill>
                    <a:prstClr val="white"/>
                  </a:solidFill>
                  <a:latin typeface="Calibri" panose="020F0502020204030204"/>
                </a:rPr>
                <a:t>Hearing</a:t>
              </a:r>
            </a:p>
          </p:txBody>
        </p:sp>
      </p:grpSp>
      <p:grpSp>
        <p:nvGrpSpPr>
          <p:cNvPr id="27" name="Touch" descr="Touch - represented by two hands making contacct"/>
          <p:cNvGrpSpPr/>
          <p:nvPr/>
        </p:nvGrpSpPr>
        <p:grpSpPr>
          <a:xfrm>
            <a:off x="9792447" y="1375721"/>
            <a:ext cx="2290479" cy="2694680"/>
            <a:chOff x="4022049" y="1519270"/>
            <a:chExt cx="2478954" cy="2916416"/>
          </a:xfrm>
        </p:grpSpPr>
        <p:sp>
          <p:nvSpPr>
            <p:cNvPr id="18" name="Rectangle 17"/>
            <p:cNvSpPr/>
            <p:nvPr/>
          </p:nvSpPr>
          <p:spPr>
            <a:xfrm>
              <a:off x="4022049" y="1519270"/>
              <a:ext cx="2478954" cy="2916416"/>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sp>
        <p:sp>
          <p:nvSpPr>
            <p:cNvPr id="19" name="Rectangle 18" descr="Rectangle used as frame for image"/>
            <p:cNvSpPr/>
            <p:nvPr/>
          </p:nvSpPr>
          <p:spPr>
            <a:xfrm>
              <a:off x="4145997" y="1635926"/>
              <a:ext cx="2231058" cy="1895671"/>
            </a:xfrm>
            <a:prstGeom prst="rect">
              <a:avLst/>
            </a:prstGeom>
            <a: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l="-13000" r="-13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4145997" y="3531597"/>
              <a:ext cx="2231058" cy="787432"/>
            </a:xfrm>
            <a:custGeom>
              <a:avLst/>
              <a:gdLst>
                <a:gd name="connsiteX0" fmla="*/ 0 w 2231058"/>
                <a:gd name="connsiteY0" fmla="*/ 0 h 787432"/>
                <a:gd name="connsiteX1" fmla="*/ 2231058 w 2231058"/>
                <a:gd name="connsiteY1" fmla="*/ 0 h 787432"/>
                <a:gd name="connsiteX2" fmla="*/ 2231058 w 2231058"/>
                <a:gd name="connsiteY2" fmla="*/ 787432 h 787432"/>
                <a:gd name="connsiteX3" fmla="*/ 0 w 2231058"/>
                <a:gd name="connsiteY3" fmla="*/ 787432 h 787432"/>
                <a:gd name="connsiteX4" fmla="*/ 0 w 2231058"/>
                <a:gd name="connsiteY4" fmla="*/ 0 h 78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058" h="787432">
                  <a:moveTo>
                    <a:pt x="0" y="0"/>
                  </a:moveTo>
                  <a:lnTo>
                    <a:pt x="2231058" y="0"/>
                  </a:lnTo>
                  <a:lnTo>
                    <a:pt x="2231058" y="787432"/>
                  </a:lnTo>
                  <a:lnTo>
                    <a:pt x="0" y="78743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182880" bIns="182880" numCol="1" spcCol="1270" anchor="ctr" anchorCtr="0">
              <a:noAutofit/>
            </a:bodyPr>
            <a:lstStyle/>
            <a:p>
              <a:pPr algn="ctr" defTabSz="2133547">
                <a:lnSpc>
                  <a:spcPct val="90000"/>
                </a:lnSpc>
                <a:spcBef>
                  <a:spcPct val="0"/>
                </a:spcBef>
                <a:spcAft>
                  <a:spcPct val="35000"/>
                </a:spcAft>
              </a:pPr>
              <a:r>
                <a:rPr lang="en-US" sz="3200" b="1" dirty="0">
                  <a:solidFill>
                    <a:prstClr val="white"/>
                  </a:solidFill>
                  <a:latin typeface="Calibri" panose="020F0502020204030204"/>
                </a:rPr>
                <a:t>Touch</a:t>
              </a:r>
            </a:p>
          </p:txBody>
        </p:sp>
      </p:grpSp>
      <p:grpSp>
        <p:nvGrpSpPr>
          <p:cNvPr id="24" name="Smell" descr="Smell - represented by woman sniffing a flower"/>
          <p:cNvGrpSpPr/>
          <p:nvPr/>
        </p:nvGrpSpPr>
        <p:grpSpPr>
          <a:xfrm>
            <a:off x="2540043" y="3992808"/>
            <a:ext cx="2290479" cy="2694680"/>
            <a:chOff x="-5679690" y="1519270"/>
            <a:chExt cx="2478954" cy="2916416"/>
          </a:xfrm>
        </p:grpSpPr>
        <p:sp>
          <p:nvSpPr>
            <p:cNvPr id="4" name="Rectangle 3"/>
            <p:cNvSpPr/>
            <p:nvPr/>
          </p:nvSpPr>
          <p:spPr>
            <a:xfrm>
              <a:off x="-5679690" y="1519270"/>
              <a:ext cx="2478954" cy="2916416"/>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sp>
        <p:sp>
          <p:nvSpPr>
            <p:cNvPr id="5" name="Rectangle 4" descr="Rectangle used as frame for image"/>
            <p:cNvSpPr/>
            <p:nvPr/>
          </p:nvSpPr>
          <p:spPr>
            <a:xfrm>
              <a:off x="-5555743" y="1635926"/>
              <a:ext cx="2231058" cy="1895671"/>
            </a:xfrm>
            <a:prstGeom prst="rect">
              <a:avLst/>
            </a:prstGeom>
            <a:blipFill>
              <a:blip r:embed="rId7" cstate="print">
                <a:extLst>
                  <a:ext uri="{28A0092B-C50C-407E-A947-70E740481C1C}">
                    <a14:useLocalDpi xmlns:a14="http://schemas.microsoft.com/office/drawing/2010/main" val="0"/>
                  </a:ext>
                </a:extLst>
              </a:blip>
              <a:srcRect/>
              <a:stretch>
                <a:fillRect l="-14000" r="-14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5555743" y="3531597"/>
              <a:ext cx="2231058" cy="787432"/>
            </a:xfrm>
            <a:custGeom>
              <a:avLst/>
              <a:gdLst>
                <a:gd name="connsiteX0" fmla="*/ 0 w 2231058"/>
                <a:gd name="connsiteY0" fmla="*/ 0 h 787432"/>
                <a:gd name="connsiteX1" fmla="*/ 2231058 w 2231058"/>
                <a:gd name="connsiteY1" fmla="*/ 0 h 787432"/>
                <a:gd name="connsiteX2" fmla="*/ 2231058 w 2231058"/>
                <a:gd name="connsiteY2" fmla="*/ 787432 h 787432"/>
                <a:gd name="connsiteX3" fmla="*/ 0 w 2231058"/>
                <a:gd name="connsiteY3" fmla="*/ 787432 h 787432"/>
                <a:gd name="connsiteX4" fmla="*/ 0 w 2231058"/>
                <a:gd name="connsiteY4" fmla="*/ 0 h 78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058" h="787432">
                  <a:moveTo>
                    <a:pt x="0" y="0"/>
                  </a:moveTo>
                  <a:lnTo>
                    <a:pt x="2231058" y="0"/>
                  </a:lnTo>
                  <a:lnTo>
                    <a:pt x="2231058" y="787432"/>
                  </a:lnTo>
                  <a:lnTo>
                    <a:pt x="0" y="78743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182880" bIns="182880" numCol="1" spcCol="1270" anchor="ctr" anchorCtr="0">
              <a:noAutofit/>
            </a:bodyPr>
            <a:lstStyle/>
            <a:p>
              <a:pPr algn="ctr" defTabSz="2133547">
                <a:lnSpc>
                  <a:spcPct val="90000"/>
                </a:lnSpc>
                <a:spcBef>
                  <a:spcPct val="0"/>
                </a:spcBef>
                <a:spcAft>
                  <a:spcPct val="35000"/>
                </a:spcAft>
              </a:pPr>
              <a:r>
                <a:rPr lang="en-US" sz="3200" b="1" dirty="0">
                  <a:solidFill>
                    <a:prstClr val="white"/>
                  </a:solidFill>
                  <a:latin typeface="Calibri" panose="020F0502020204030204"/>
                </a:rPr>
                <a:t>Smell</a:t>
              </a:r>
            </a:p>
          </p:txBody>
        </p:sp>
      </p:grpSp>
      <p:grpSp>
        <p:nvGrpSpPr>
          <p:cNvPr id="28" name="Taste" descr="Taste - represented by a child licking the ice cream on an ice cream cone"/>
          <p:cNvGrpSpPr/>
          <p:nvPr/>
        </p:nvGrpSpPr>
        <p:grpSpPr>
          <a:xfrm>
            <a:off x="7371605" y="3992808"/>
            <a:ext cx="2290479" cy="2694680"/>
            <a:chOff x="7255962" y="1519270"/>
            <a:chExt cx="2478954" cy="2916416"/>
          </a:xfrm>
        </p:grpSpPr>
        <p:sp>
          <p:nvSpPr>
            <p:cNvPr id="21" name="Rectangle 20"/>
            <p:cNvSpPr/>
            <p:nvPr/>
          </p:nvSpPr>
          <p:spPr>
            <a:xfrm>
              <a:off x="7255962" y="1519270"/>
              <a:ext cx="2478954" cy="2916416"/>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sp>
        <p:sp>
          <p:nvSpPr>
            <p:cNvPr id="22" name="Rectangle 21" descr="Rectangle used as frame for image"/>
            <p:cNvSpPr/>
            <p:nvPr/>
          </p:nvSpPr>
          <p:spPr>
            <a:xfrm>
              <a:off x="7379910" y="1635926"/>
              <a:ext cx="2231058" cy="1895671"/>
            </a:xfrm>
            <a:prstGeom prst="rect">
              <a:avLst/>
            </a:prstGeom>
            <a:blipFill>
              <a:blip r:embed="rId8" cstate="print">
                <a:extLst>
                  <a:ext uri="{28A0092B-C50C-407E-A947-70E740481C1C}">
                    <a14:useLocalDpi xmlns:a14="http://schemas.microsoft.com/office/drawing/2010/main" val="0"/>
                  </a:ext>
                </a:extLst>
              </a:blip>
              <a:srcRect/>
              <a:stretch>
                <a:fillRect l="-14000" r="-14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3" name="Freeform 22"/>
            <p:cNvSpPr/>
            <p:nvPr/>
          </p:nvSpPr>
          <p:spPr>
            <a:xfrm>
              <a:off x="7379910" y="3531597"/>
              <a:ext cx="2231058" cy="787432"/>
            </a:xfrm>
            <a:custGeom>
              <a:avLst/>
              <a:gdLst>
                <a:gd name="connsiteX0" fmla="*/ 0 w 2231058"/>
                <a:gd name="connsiteY0" fmla="*/ 0 h 787432"/>
                <a:gd name="connsiteX1" fmla="*/ 2231058 w 2231058"/>
                <a:gd name="connsiteY1" fmla="*/ 0 h 787432"/>
                <a:gd name="connsiteX2" fmla="*/ 2231058 w 2231058"/>
                <a:gd name="connsiteY2" fmla="*/ 787432 h 787432"/>
                <a:gd name="connsiteX3" fmla="*/ 0 w 2231058"/>
                <a:gd name="connsiteY3" fmla="*/ 787432 h 787432"/>
                <a:gd name="connsiteX4" fmla="*/ 0 w 2231058"/>
                <a:gd name="connsiteY4" fmla="*/ 0 h 78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058" h="787432">
                  <a:moveTo>
                    <a:pt x="0" y="0"/>
                  </a:moveTo>
                  <a:lnTo>
                    <a:pt x="2231058" y="0"/>
                  </a:lnTo>
                  <a:lnTo>
                    <a:pt x="2231058" y="787432"/>
                  </a:lnTo>
                  <a:lnTo>
                    <a:pt x="0" y="787432"/>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182880" bIns="182880" numCol="1" spcCol="1270" anchor="ctr" anchorCtr="0">
              <a:noAutofit/>
            </a:bodyPr>
            <a:lstStyle/>
            <a:p>
              <a:pPr algn="ctr" defTabSz="2133547">
                <a:lnSpc>
                  <a:spcPct val="90000"/>
                </a:lnSpc>
                <a:spcBef>
                  <a:spcPct val="0"/>
                </a:spcBef>
                <a:spcAft>
                  <a:spcPct val="35000"/>
                </a:spcAft>
              </a:pPr>
              <a:r>
                <a:rPr lang="en-US" sz="3200" b="1" dirty="0">
                  <a:solidFill>
                    <a:prstClr val="white"/>
                  </a:solidFill>
                  <a:latin typeface="Calibri" panose="020F0502020204030204"/>
                </a:rPr>
                <a:t>Taste</a:t>
              </a:r>
            </a:p>
          </p:txBody>
        </p:sp>
      </p:grpSp>
    </p:spTree>
    <p:extLst>
      <p:ext uri="{BB962C8B-B14F-4D97-AF65-F5344CB8AC3E}">
        <p14:creationId xmlns:p14="http://schemas.microsoft.com/office/powerpoint/2010/main" val="141838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Entering Text and Tab Levels</a:t>
            </a:r>
            <a:endParaRPr lang="en-US" sz="3200" b="1" dirty="0">
              <a:solidFill>
                <a:schemeClr val="bg1"/>
              </a:solidFill>
              <a:latin typeface="Arial" panose="020B0604020202020204" pitchFamily="34" charset="0"/>
              <a:cs typeface="Arial" panose="020B0604020202020204" pitchFamily="34" charset="0"/>
            </a:endParaRPr>
          </a:p>
        </p:txBody>
      </p:sp>
      <p:pic>
        <p:nvPicPr>
          <p:cNvPr id="5" name="Picture 4" descr="Screenshot of content placeholder showng six bullet points, all at different levels"/>
          <p:cNvPicPr>
            <a:picLocks noChangeAspect="1"/>
          </p:cNvPicPr>
          <p:nvPr/>
        </p:nvPicPr>
        <p:blipFill rotWithShape="1">
          <a:blip r:embed="rId3"/>
          <a:srcRect l="21828" t="32687" r="23763" b="21434"/>
          <a:stretch/>
        </p:blipFill>
        <p:spPr>
          <a:xfrm>
            <a:off x="124542" y="1325563"/>
            <a:ext cx="11942916" cy="5532437"/>
          </a:xfrm>
          <a:prstGeom prst="rect">
            <a:avLst/>
          </a:prstGeom>
        </p:spPr>
      </p:pic>
    </p:spTree>
    <p:extLst>
      <p:ext uri="{BB962C8B-B14F-4D97-AF65-F5344CB8AC3E}">
        <p14:creationId xmlns:p14="http://schemas.microsoft.com/office/powerpoint/2010/main" val="225930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Inserting Symbols</a:t>
            </a:r>
            <a:endParaRPr lang="en-US" sz="3200" b="1" dirty="0">
              <a:solidFill>
                <a:schemeClr val="bg1"/>
              </a:solidFill>
              <a:latin typeface="Arial" panose="020B0604020202020204" pitchFamily="34" charset="0"/>
              <a:cs typeface="Arial" panose="020B0604020202020204" pitchFamily="34" charset="0"/>
            </a:endParaRPr>
          </a:p>
        </p:txBody>
      </p:sp>
      <p:pic>
        <p:nvPicPr>
          <p:cNvPr id="5" name="Picture 4" descr="Screenshot of Insert Ribbon">
            <a:extLst>
              <a:ext uri="{FF2B5EF4-FFF2-40B4-BE49-F238E27FC236}">
                <a16:creationId xmlns:a16="http://schemas.microsoft.com/office/drawing/2014/main" id="{43499ED7-1D10-203B-DB58-579D0A5F179D}"/>
              </a:ext>
            </a:extLst>
          </p:cNvPr>
          <p:cNvPicPr>
            <a:picLocks noChangeAspect="1"/>
          </p:cNvPicPr>
          <p:nvPr/>
        </p:nvPicPr>
        <p:blipFill rotWithShape="1">
          <a:blip r:embed="rId3"/>
          <a:srcRect b="79261"/>
          <a:stretch/>
        </p:blipFill>
        <p:spPr>
          <a:xfrm>
            <a:off x="0" y="2693239"/>
            <a:ext cx="12192000" cy="1421563"/>
          </a:xfrm>
          <a:prstGeom prst="rect">
            <a:avLst/>
          </a:prstGeom>
          <a:ln w="19050">
            <a:solidFill>
              <a:schemeClr val="tx1"/>
            </a:solidFill>
          </a:ln>
        </p:spPr>
      </p:pic>
      <p:sp>
        <p:nvSpPr>
          <p:cNvPr id="9" name="Rectangle 8" descr="Rectangle highlighting Symbol on Insert Ribbon"/>
          <p:cNvSpPr/>
          <p:nvPr/>
        </p:nvSpPr>
        <p:spPr>
          <a:xfrm>
            <a:off x="9099565" y="3201257"/>
            <a:ext cx="526655" cy="91354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pic>
        <p:nvPicPr>
          <p:cNvPr id="12" name="Picture 11" descr="Screenshot of Symbols group drop down menu with options to insert an Equation or a Symbol">
            <a:extLst>
              <a:ext uri="{FF2B5EF4-FFF2-40B4-BE49-F238E27FC236}">
                <a16:creationId xmlns:a16="http://schemas.microsoft.com/office/drawing/2014/main" id="{723BCC1A-9271-CE1B-E921-C4A782F7B0F2}"/>
              </a:ext>
            </a:extLst>
          </p:cNvPr>
          <p:cNvPicPr>
            <a:picLocks noChangeAspect="1"/>
          </p:cNvPicPr>
          <p:nvPr/>
        </p:nvPicPr>
        <p:blipFill rotWithShape="1">
          <a:blip r:embed="rId4"/>
          <a:srcRect l="74590" t="20986" r="17354" b="68702"/>
          <a:stretch/>
        </p:blipFill>
        <p:spPr>
          <a:xfrm>
            <a:off x="9117763" y="4151814"/>
            <a:ext cx="982133" cy="706797"/>
          </a:xfrm>
          <a:prstGeom prst="rect">
            <a:avLst/>
          </a:prstGeom>
          <a:ln w="19050">
            <a:solidFill>
              <a:schemeClr val="tx1"/>
            </a:solidFill>
          </a:ln>
        </p:spPr>
      </p:pic>
      <p:pic>
        <p:nvPicPr>
          <p:cNvPr id="4" name="Picture 3" descr="Screenshot of Symbol dialog Box">
            <a:extLst>
              <a:ext uri="{FF2B5EF4-FFF2-40B4-BE49-F238E27FC236}">
                <a16:creationId xmlns:a16="http://schemas.microsoft.com/office/drawing/2014/main" id="{EAAECBFA-A185-4F17-8A32-D8196AA10634}"/>
              </a:ext>
            </a:extLst>
          </p:cNvPr>
          <p:cNvPicPr>
            <a:picLocks noChangeAspect="1"/>
          </p:cNvPicPr>
          <p:nvPr/>
        </p:nvPicPr>
        <p:blipFill rotWithShape="1">
          <a:blip r:embed="rId5"/>
          <a:srcRect l="41368" t="32042" r="18805" b="25175"/>
          <a:stretch/>
        </p:blipFill>
        <p:spPr>
          <a:xfrm>
            <a:off x="1471060" y="1325564"/>
            <a:ext cx="9249881" cy="5532435"/>
          </a:xfrm>
          <a:prstGeom prst="rect">
            <a:avLst/>
          </a:prstGeom>
          <a:ln w="19050">
            <a:solidFill>
              <a:schemeClr val="tx1"/>
            </a:solidFill>
          </a:ln>
        </p:spPr>
      </p:pic>
    </p:spTree>
    <p:extLst>
      <p:ext uri="{BB962C8B-B14F-4D97-AF65-F5344CB8AC3E}">
        <p14:creationId xmlns:p14="http://schemas.microsoft.com/office/powerpoint/2010/main" val="2155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Inserting a Text Box</a:t>
            </a:r>
            <a:endParaRPr lang="en-US" sz="3200" b="1" dirty="0">
              <a:solidFill>
                <a:schemeClr val="bg1"/>
              </a:solidFill>
              <a:latin typeface="Arial" panose="020B0604020202020204" pitchFamily="34" charset="0"/>
              <a:cs typeface="Arial" panose="020B0604020202020204" pitchFamily="34" charset="0"/>
            </a:endParaRPr>
          </a:p>
        </p:txBody>
      </p:sp>
      <p:pic>
        <p:nvPicPr>
          <p:cNvPr id="3" name="Picture 2" descr="Screenshot of Insert Ribbon">
            <a:extLst>
              <a:ext uri="{FF2B5EF4-FFF2-40B4-BE49-F238E27FC236}">
                <a16:creationId xmlns:a16="http://schemas.microsoft.com/office/drawing/2014/main" id="{BF3BD5F4-52EF-DA62-75F4-AC01136D3714}"/>
              </a:ext>
            </a:extLst>
          </p:cNvPr>
          <p:cNvPicPr>
            <a:picLocks noChangeAspect="1"/>
          </p:cNvPicPr>
          <p:nvPr/>
        </p:nvPicPr>
        <p:blipFill rotWithShape="1">
          <a:blip r:embed="rId3"/>
          <a:srcRect b="79261"/>
          <a:stretch/>
        </p:blipFill>
        <p:spPr>
          <a:xfrm>
            <a:off x="0" y="2693239"/>
            <a:ext cx="12192000" cy="1421563"/>
          </a:xfrm>
          <a:prstGeom prst="rect">
            <a:avLst/>
          </a:prstGeom>
          <a:ln w="19050">
            <a:solidFill>
              <a:schemeClr val="tx1"/>
            </a:solidFill>
          </a:ln>
        </p:spPr>
      </p:pic>
      <p:sp>
        <p:nvSpPr>
          <p:cNvPr id="9" name="Rectangle 8" descr="Rectangle highlighting Text Box on Insert Ribbon"/>
          <p:cNvSpPr/>
          <p:nvPr/>
        </p:nvSpPr>
        <p:spPr>
          <a:xfrm>
            <a:off x="7470779" y="3252541"/>
            <a:ext cx="457200" cy="71905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Tree>
    <p:extLst>
      <p:ext uri="{BB962C8B-B14F-4D97-AF65-F5344CB8AC3E}">
        <p14:creationId xmlns:p14="http://schemas.microsoft.com/office/powerpoint/2010/main" val="6091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Inserting Equations</a:t>
            </a:r>
            <a:endParaRPr lang="en-US" sz="3200" b="1" dirty="0">
              <a:solidFill>
                <a:schemeClr val="bg1"/>
              </a:solidFill>
              <a:latin typeface="Arial" panose="020B0604020202020204" pitchFamily="34" charset="0"/>
              <a:cs typeface="Arial" panose="020B0604020202020204" pitchFamily="34" charset="0"/>
            </a:endParaRPr>
          </a:p>
        </p:txBody>
      </p:sp>
      <p:pic>
        <p:nvPicPr>
          <p:cNvPr id="3" name="Picture 2" descr="Screenshot of Insert Ribbon">
            <a:extLst>
              <a:ext uri="{FF2B5EF4-FFF2-40B4-BE49-F238E27FC236}">
                <a16:creationId xmlns:a16="http://schemas.microsoft.com/office/drawing/2014/main" id="{6A336224-1B80-703D-DB04-82B60C51D489}"/>
              </a:ext>
            </a:extLst>
          </p:cNvPr>
          <p:cNvPicPr>
            <a:picLocks noChangeAspect="1"/>
          </p:cNvPicPr>
          <p:nvPr/>
        </p:nvPicPr>
        <p:blipFill rotWithShape="1">
          <a:blip r:embed="rId3"/>
          <a:srcRect b="79261"/>
          <a:stretch/>
        </p:blipFill>
        <p:spPr>
          <a:xfrm>
            <a:off x="0" y="1440172"/>
            <a:ext cx="12192000" cy="1421563"/>
          </a:xfrm>
          <a:prstGeom prst="rect">
            <a:avLst/>
          </a:prstGeom>
          <a:ln w="19050">
            <a:solidFill>
              <a:schemeClr val="tx1"/>
            </a:solidFill>
          </a:ln>
        </p:spPr>
      </p:pic>
      <p:sp>
        <p:nvSpPr>
          <p:cNvPr id="9" name="Rectangle 8" descr="Rectangle highlighting Symbols on Insert Ribbon"/>
          <p:cNvSpPr/>
          <p:nvPr/>
        </p:nvSpPr>
        <p:spPr>
          <a:xfrm>
            <a:off x="9089930" y="1963114"/>
            <a:ext cx="536292" cy="8986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pic>
        <p:nvPicPr>
          <p:cNvPr id="11" name="Picture 10" descr="Screenshot of Symbols group drop down menu with options to insert an Equation or a Symbol">
            <a:extLst>
              <a:ext uri="{FF2B5EF4-FFF2-40B4-BE49-F238E27FC236}">
                <a16:creationId xmlns:a16="http://schemas.microsoft.com/office/drawing/2014/main" id="{AF30CF8A-337F-7C8D-4561-6298C3F21BB3}"/>
              </a:ext>
            </a:extLst>
          </p:cNvPr>
          <p:cNvPicPr>
            <a:picLocks noChangeAspect="1"/>
          </p:cNvPicPr>
          <p:nvPr/>
        </p:nvPicPr>
        <p:blipFill rotWithShape="1">
          <a:blip r:embed="rId4"/>
          <a:srcRect l="74590" t="20986" r="17354" b="68702"/>
          <a:stretch/>
        </p:blipFill>
        <p:spPr>
          <a:xfrm>
            <a:off x="9117763" y="2914414"/>
            <a:ext cx="982133" cy="706797"/>
          </a:xfrm>
          <a:prstGeom prst="rect">
            <a:avLst/>
          </a:prstGeom>
          <a:ln w="19050">
            <a:solidFill>
              <a:schemeClr val="tx1"/>
            </a:solidFill>
          </a:ln>
        </p:spPr>
      </p:pic>
      <p:pic>
        <p:nvPicPr>
          <p:cNvPr id="4" name="Picture 3" descr="Screenshot of predefined equation menu">
            <a:extLst>
              <a:ext uri="{FF2B5EF4-FFF2-40B4-BE49-F238E27FC236}">
                <a16:creationId xmlns:a16="http://schemas.microsoft.com/office/drawing/2014/main" id="{C7F069BE-69C6-4739-BA10-90771339CD6C}"/>
              </a:ext>
            </a:extLst>
          </p:cNvPr>
          <p:cNvPicPr>
            <a:picLocks noChangeAspect="1"/>
          </p:cNvPicPr>
          <p:nvPr/>
        </p:nvPicPr>
        <p:blipFill rotWithShape="1">
          <a:blip r:embed="rId5"/>
          <a:srcRect l="72300" t="18338" r="1847" b="8057"/>
          <a:stretch/>
        </p:blipFill>
        <p:spPr>
          <a:xfrm>
            <a:off x="9098511" y="2885202"/>
            <a:ext cx="2638567" cy="3972796"/>
          </a:xfrm>
          <a:prstGeom prst="rect">
            <a:avLst/>
          </a:prstGeom>
          <a:ln w="19050">
            <a:solidFill>
              <a:schemeClr val="tx1"/>
            </a:solidFill>
          </a:ln>
        </p:spPr>
      </p:pic>
    </p:spTree>
    <p:extLst>
      <p:ext uri="{BB962C8B-B14F-4D97-AF65-F5344CB8AC3E}">
        <p14:creationId xmlns:p14="http://schemas.microsoft.com/office/powerpoint/2010/main" val="18998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lkboard background"/>
          <p:cNvPicPr>
            <a:picLocks noChangeAspect="1"/>
          </p:cNvPicPr>
          <p:nvPr/>
        </p:nvPicPr>
        <p:blipFill rotWithShape="1">
          <a:blip r:embed="rId3" cstate="print">
            <a:extLst>
              <a:ext uri="{28A0092B-C50C-407E-A947-70E740481C1C}">
                <a14:useLocalDpi xmlns:a14="http://schemas.microsoft.com/office/drawing/2010/main" val="0"/>
              </a:ext>
            </a:extLst>
          </a:blip>
          <a:srcRect l="5000" t="9058" r="7657" b="9058"/>
          <a:stretch/>
        </p:blipFill>
        <p:spPr>
          <a:xfrm>
            <a:off x="0" y="0"/>
            <a:ext cx="12192000" cy="6858000"/>
          </a:xfrm>
          <a:prstGeom prst="rect">
            <a:avLst/>
          </a:prstGeom>
        </p:spPr>
      </p:pic>
      <p:sp>
        <p:nvSpPr>
          <p:cNvPr id="6" name="Title 5"/>
          <p:cNvSpPr>
            <a:spLocks noGrp="1"/>
          </p:cNvSpPr>
          <p:nvPr>
            <p:ph type="title"/>
          </p:nvPr>
        </p:nvSpPr>
        <p:spPr/>
        <p:txBody>
          <a:bodyPr>
            <a:normAutofit/>
          </a:bodyPr>
          <a:lstStyle/>
          <a:p>
            <a:pPr algn="ctr"/>
            <a:r>
              <a:rPr lang="en-US" sz="4000" dirty="0">
                <a:solidFill>
                  <a:schemeClr val="bg1"/>
                </a:solidFill>
                <a:latin typeface="Comic Sans MS" panose="030F0702030302020204" pitchFamily="66" charset="0"/>
              </a:rPr>
              <a:t>Practice Activity 4</a:t>
            </a:r>
          </a:p>
        </p:txBody>
      </p:sp>
      <p:sp>
        <p:nvSpPr>
          <p:cNvPr id="8" name="Content Placeholder 7"/>
          <p:cNvSpPr>
            <a:spLocks noGrp="1"/>
          </p:cNvSpPr>
          <p:nvPr>
            <p:ph sz="half" idx="1"/>
          </p:nvPr>
        </p:nvSpPr>
        <p:spPr>
          <a:xfrm>
            <a:off x="3759810" y="1825625"/>
            <a:ext cx="4672381" cy="4351339"/>
          </a:xfrm>
          <a:ln>
            <a:noFill/>
          </a:ln>
        </p:spPr>
        <p:txBody>
          <a:bodyPr>
            <a:normAutofit/>
          </a:bodyPr>
          <a:lstStyle/>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Turn AutoFit off</a:t>
            </a:r>
          </a:p>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Enter text</a:t>
            </a:r>
          </a:p>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Insert text box</a:t>
            </a:r>
          </a:p>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Insert symbol</a:t>
            </a:r>
          </a:p>
          <a:p>
            <a:pPr marL="609585" indent="-609585">
              <a:lnSpc>
                <a:spcPct val="100000"/>
              </a:lnSpc>
              <a:spcBef>
                <a:spcPts val="1600"/>
              </a:spcBef>
              <a:buFont typeface="Wingdings" panose="05000000000000000000" pitchFamily="2" charset="2"/>
              <a:buChar char="q"/>
            </a:pPr>
            <a:r>
              <a:rPr lang="en-US" sz="3200" dirty="0">
                <a:solidFill>
                  <a:schemeClr val="bg1"/>
                </a:solidFill>
                <a:latin typeface="Comic Sans MS" panose="030F0702030302020204" pitchFamily="66" charset="0"/>
              </a:rPr>
              <a:t>Insert equation or create an equation</a:t>
            </a:r>
          </a:p>
        </p:txBody>
      </p:sp>
    </p:spTree>
    <p:extLst>
      <p:ext uri="{BB962C8B-B14F-4D97-AF65-F5344CB8AC3E}">
        <p14:creationId xmlns:p14="http://schemas.microsoft.com/office/powerpoint/2010/main" val="31648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Inserting a Footer</a:t>
            </a:r>
            <a:endParaRPr lang="en-US" sz="3200" b="1" dirty="0">
              <a:solidFill>
                <a:schemeClr val="bg1"/>
              </a:solidFill>
              <a:latin typeface="Arial" panose="020B0604020202020204" pitchFamily="34" charset="0"/>
              <a:cs typeface="Arial" panose="020B0604020202020204" pitchFamily="34" charset="0"/>
            </a:endParaRPr>
          </a:p>
        </p:txBody>
      </p:sp>
      <p:pic>
        <p:nvPicPr>
          <p:cNvPr id="3" name="Picture 2" descr="Screenshot of Insert Ribbon">
            <a:extLst>
              <a:ext uri="{FF2B5EF4-FFF2-40B4-BE49-F238E27FC236}">
                <a16:creationId xmlns:a16="http://schemas.microsoft.com/office/drawing/2014/main" id="{6472DE74-01B4-3A86-1F4F-C4B27F8050F5}"/>
              </a:ext>
            </a:extLst>
          </p:cNvPr>
          <p:cNvPicPr>
            <a:picLocks noChangeAspect="1"/>
          </p:cNvPicPr>
          <p:nvPr/>
        </p:nvPicPr>
        <p:blipFill rotWithShape="1">
          <a:blip r:embed="rId3"/>
          <a:srcRect b="79261"/>
          <a:stretch/>
        </p:blipFill>
        <p:spPr>
          <a:xfrm>
            <a:off x="0" y="2693239"/>
            <a:ext cx="12192000" cy="1421563"/>
          </a:xfrm>
          <a:prstGeom prst="rect">
            <a:avLst/>
          </a:prstGeom>
          <a:ln w="19050">
            <a:solidFill>
              <a:schemeClr val="tx1"/>
            </a:solidFill>
          </a:ln>
        </p:spPr>
      </p:pic>
      <p:sp>
        <p:nvSpPr>
          <p:cNvPr id="9" name="Rectangle 8" descr="Rectangle highlighting Header &amp; Footer on Insert Ribbon"/>
          <p:cNvSpPr/>
          <p:nvPr/>
        </p:nvSpPr>
        <p:spPr>
          <a:xfrm>
            <a:off x="7884763" y="3297517"/>
            <a:ext cx="525324" cy="8172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pic>
        <p:nvPicPr>
          <p:cNvPr id="5" name="Picture 4" descr="Screenshot of Header and Footer dialog box displaying the Slide tab">
            <a:extLst>
              <a:ext uri="{FF2B5EF4-FFF2-40B4-BE49-F238E27FC236}">
                <a16:creationId xmlns:a16="http://schemas.microsoft.com/office/drawing/2014/main" id="{9738F842-CABC-4C8A-B035-27E77898F725}"/>
              </a:ext>
            </a:extLst>
          </p:cNvPr>
          <p:cNvPicPr>
            <a:picLocks noChangeAspect="1"/>
          </p:cNvPicPr>
          <p:nvPr/>
        </p:nvPicPr>
        <p:blipFill rotWithShape="1">
          <a:blip r:embed="rId4"/>
          <a:srcRect l="28857" t="28180" r="25144" b="20239"/>
          <a:stretch/>
        </p:blipFill>
        <p:spPr>
          <a:xfrm>
            <a:off x="1708207" y="1325562"/>
            <a:ext cx="8775588" cy="5532436"/>
          </a:xfrm>
          <a:prstGeom prst="rect">
            <a:avLst/>
          </a:prstGeom>
          <a:ln w="19050">
            <a:solidFill>
              <a:schemeClr val="tx1"/>
            </a:solidFill>
          </a:ln>
        </p:spPr>
      </p:pic>
    </p:spTree>
    <p:extLst>
      <p:ext uri="{BB962C8B-B14F-4D97-AF65-F5344CB8AC3E}">
        <p14:creationId xmlns:p14="http://schemas.microsoft.com/office/powerpoint/2010/main" val="355036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000000">
              <a:alpha val="69804"/>
            </a:srgbClr>
          </a:solidFill>
          <a:ln>
            <a:noFill/>
          </a:ln>
        </p:spPr>
        <p:txBody>
          <a:bodyPr>
            <a:normAutofit/>
          </a:bodyPr>
          <a:lstStyle/>
          <a:p>
            <a:r>
              <a:rPr lang="en-US" sz="4000" b="1" dirty="0">
                <a:solidFill>
                  <a:schemeClr val="bg1"/>
                </a:solidFill>
                <a:latin typeface="Arial" panose="020B0604020202020204" pitchFamily="34" charset="0"/>
                <a:cs typeface="Arial" panose="020B0604020202020204" pitchFamily="34" charset="0"/>
              </a:rPr>
              <a:t>Line Spacing</a:t>
            </a:r>
            <a:endParaRPr lang="en-US" sz="3200" b="1" dirty="0">
              <a:solidFill>
                <a:schemeClr val="bg1"/>
              </a:solidFill>
              <a:latin typeface="Arial" panose="020B0604020202020204" pitchFamily="34" charset="0"/>
              <a:cs typeface="Arial" panose="020B0604020202020204" pitchFamily="34" charset="0"/>
            </a:endParaRPr>
          </a:p>
        </p:txBody>
      </p:sp>
      <p:pic>
        <p:nvPicPr>
          <p:cNvPr id="3" name="Picture 2" descr="Screenshot of content placeholder showng three bullet points with a 12-point spacing between lines of text"/>
          <p:cNvPicPr>
            <a:picLocks noChangeAspect="1"/>
          </p:cNvPicPr>
          <p:nvPr/>
        </p:nvPicPr>
        <p:blipFill rotWithShape="1">
          <a:blip r:embed="rId3"/>
          <a:srcRect l="21771" t="35349" r="23438" b="22408"/>
          <a:stretch/>
        </p:blipFill>
        <p:spPr>
          <a:xfrm>
            <a:off x="158750" y="1418988"/>
            <a:ext cx="11874501" cy="5511800"/>
          </a:xfrm>
          <a:prstGeom prst="rect">
            <a:avLst/>
          </a:prstGeom>
        </p:spPr>
      </p:pic>
    </p:spTree>
    <p:extLst>
      <p:ext uri="{BB962C8B-B14F-4D97-AF65-F5344CB8AC3E}">
        <p14:creationId xmlns:p14="http://schemas.microsoft.com/office/powerpoint/2010/main" val="398662688"/>
      </p:ext>
    </p:extLst>
  </p:cSld>
  <p:clrMapOvr>
    <a:masterClrMapping/>
  </p:clrMapOvr>
</p:sld>
</file>

<file path=ppt/theme/theme1.xml><?xml version="1.0" encoding="utf-8"?>
<a:theme xmlns:a="http://schemas.openxmlformats.org/drawingml/2006/main" name="1_Office Theme">
  <a:themeElements>
    <a:clrScheme name="Custom 1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0CB4C"/>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1614</Words>
  <Application>Microsoft Office PowerPoint</Application>
  <PresentationFormat>Widescreen</PresentationFormat>
  <Paragraphs>163</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Comic Sans MS</vt:lpstr>
      <vt:lpstr>Wingdings</vt:lpstr>
      <vt:lpstr>1_Office Theme</vt:lpstr>
      <vt:lpstr>PowerPoint Basics – Part 2</vt:lpstr>
      <vt:lpstr>AutoFit Feature</vt:lpstr>
      <vt:lpstr>Entering Text and Tab Levels</vt:lpstr>
      <vt:lpstr>Inserting Symbols</vt:lpstr>
      <vt:lpstr>Inserting a Text Box</vt:lpstr>
      <vt:lpstr>Inserting Equations</vt:lpstr>
      <vt:lpstr>Practice Activity 4</vt:lpstr>
      <vt:lpstr>Inserting a Footer</vt:lpstr>
      <vt:lpstr>Line Spacing</vt:lpstr>
      <vt:lpstr>AutoCorrect Feature </vt:lpstr>
      <vt:lpstr>Checking Spelling</vt:lpstr>
      <vt:lpstr>Practice Activity 5</vt:lpstr>
      <vt:lpstr>Presentation Development – Planning</vt:lpstr>
      <vt:lpstr>Before you write a word…..</vt:lpstr>
      <vt:lpstr>Before you write a word…..</vt:lpstr>
      <vt:lpstr>3 Essentials of Effective Presentation Skills</vt:lpstr>
      <vt:lpstr>Planning the Presentation</vt:lpstr>
      <vt:lpstr>Identifying the Purpose</vt:lpstr>
      <vt:lpstr>Analyzing the Audience</vt:lpstr>
      <vt:lpstr>Remember the Senses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Basics – Part 2</dc:title>
  <dc:creator>Anna Rodriguez</dc:creator>
  <cp:lastModifiedBy>Anna Rodriguez</cp:lastModifiedBy>
  <cp:revision>1</cp:revision>
  <dcterms:created xsi:type="dcterms:W3CDTF">2023-03-23T04:27:38Z</dcterms:created>
  <dcterms:modified xsi:type="dcterms:W3CDTF">2023-03-23T04:30:44Z</dcterms:modified>
</cp:coreProperties>
</file>